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B623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46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59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20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95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09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12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73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73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66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5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7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3898-38D0-41F8-B042-AD345153CDE9}" type="datetimeFigureOut">
              <a:rPr lang="zh-TW" altLang="en-US" smtClean="0"/>
              <a:t>2022/2/10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B9B-D87A-4C56-AFB6-4F7B6B3D91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7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0025" y="417574"/>
            <a:ext cx="10161710" cy="1383445"/>
          </a:xfrm>
        </p:spPr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開學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啦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714"/>
            <a:ext cx="12192001" cy="6858001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81325" y="141548"/>
            <a:ext cx="8256711" cy="1121568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開學啦</a:t>
            </a:r>
            <a:r>
              <a:rPr lang="en-US" altLang="zh-TW" sz="60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  <a:r>
              <a:rPr lang="zh-TW" altLang="en-US" sz="60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漯中提醒大家</a:t>
            </a:r>
            <a:r>
              <a:rPr lang="en-US" altLang="zh-TW" sz="60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  <a:endParaRPr lang="zh-TW" altLang="en-US" sz="6000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/>
          <p:cNvSpPr txBox="1">
            <a:spLocks/>
          </p:cNvSpPr>
          <p:nvPr/>
        </p:nvSpPr>
        <p:spPr>
          <a:xfrm>
            <a:off x="809625" y="1689027"/>
            <a:ext cx="5610226" cy="4930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學校已準備</a:t>
            </a:r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</a:p>
          <a:p>
            <a:pPr algn="l"/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</a:t>
            </a:r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開學前校園消毒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．盤點防疫物資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．掌握教職員疫苗施打人數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．因故未接種者定期提供快篩證明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．上課採固定座位，固定成員實施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．學校若一人確診，全校停課</a:t>
            </a:r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/>
          <p:cNvSpPr txBox="1">
            <a:spLocks/>
          </p:cNvSpPr>
          <p:nvPr/>
        </p:nvSpPr>
        <p:spPr>
          <a:xfrm>
            <a:off x="6296025" y="1651975"/>
            <a:ext cx="5895975" cy="4657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同學請注意</a:t>
            </a:r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</a:p>
          <a:p>
            <a:pPr algn="l"/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</a:t>
            </a:r>
            <a:r>
              <a:rPr lang="zh-TW" altLang="en-US" sz="2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額</a:t>
            </a:r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溫≧</a:t>
            </a:r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37.5℃</a:t>
            </a:r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、耳溫≧</a:t>
            </a:r>
            <a:r>
              <a:rPr lang="en-US" altLang="zh-TW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38℃</a:t>
            </a:r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不上學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．入校前量測體溫、手部消毒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．除用餐使用隔板，不交談、不分食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．根據紀錄表確實教室消毒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．確實戴口罩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．洗手、洗手、勤洗手</a:t>
            </a:r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203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121</Words>
  <Application>Microsoft Office PowerPoint</Application>
  <PresentationFormat>寬螢幕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開學啦!!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2022-02-10T06:58:05Z</dcterms:created>
  <dcterms:modified xsi:type="dcterms:W3CDTF">2022-02-10T08:11:53Z</dcterms:modified>
</cp:coreProperties>
</file>