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 id="2147483744" r:id="rId3"/>
    <p:sldMasterId id="2147483762" r:id="rId4"/>
    <p:sldMasterId id="2147483780" r:id="rId5"/>
    <p:sldMasterId id="2147483798" r:id="rId6"/>
    <p:sldMasterId id="2147483816" r:id="rId7"/>
    <p:sldMasterId id="2147483834" r:id="rId8"/>
  </p:sldMasterIdLst>
  <p:notesMasterIdLst>
    <p:notesMasterId r:id="rId30"/>
  </p:notesMasterIdLst>
  <p:sldIdLst>
    <p:sldId id="256" r:id="rId9"/>
    <p:sldId id="263" r:id="rId10"/>
    <p:sldId id="266" r:id="rId11"/>
    <p:sldId id="269" r:id="rId12"/>
    <p:sldId id="284" r:id="rId13"/>
    <p:sldId id="270" r:id="rId14"/>
    <p:sldId id="271" r:id="rId15"/>
    <p:sldId id="272" r:id="rId16"/>
    <p:sldId id="268"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11" autoAdjust="0"/>
    <p:restoredTop sz="94660"/>
  </p:normalViewPr>
  <p:slideViewPr>
    <p:cSldViewPr snapToGrid="0">
      <p:cViewPr varScale="1">
        <p:scale>
          <a:sx n="79" d="100"/>
          <a:sy n="79" d="100"/>
        </p:scale>
        <p:origin x="120" y="7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4A4BCE-DDB1-44FB-8396-ABB172841AC1}" type="doc">
      <dgm:prSet loTypeId="urn:microsoft.com/office/officeart/2005/8/layout/arrow5" loCatId="process" qsTypeId="urn:microsoft.com/office/officeart/2005/8/quickstyle/simple3" qsCatId="simple" csTypeId="urn:microsoft.com/office/officeart/2005/8/colors/accent1_2" csCatId="accent1" phldr="1"/>
      <dgm:spPr/>
      <dgm:t>
        <a:bodyPr/>
        <a:lstStyle/>
        <a:p>
          <a:endParaRPr lang="zh-TW" altLang="en-US"/>
        </a:p>
      </dgm:t>
    </dgm:pt>
    <dgm:pt modelId="{31D2D714-26E2-46C3-9E84-109BF5B0DEBE}">
      <dgm:prSet phldrT="[文字]"/>
      <dgm:spPr/>
      <dgm:t>
        <a:bodyPr/>
        <a:lstStyle/>
        <a:p>
          <a:r>
            <a:rPr lang="zh-TW" altLang="en-US" dirty="0" smtClean="0">
              <a:latin typeface="微軟正黑體" panose="020B0604030504040204" pitchFamily="34" charset="-120"/>
              <a:ea typeface="微軟正黑體" panose="020B0604030504040204" pitchFamily="34" charset="-120"/>
            </a:rPr>
            <a:t>內隱性</a:t>
          </a:r>
          <a:endParaRPr lang="zh-TW" altLang="en-US" dirty="0">
            <a:latin typeface="微軟正黑體" panose="020B0604030504040204" pitchFamily="34" charset="-120"/>
            <a:ea typeface="微軟正黑體" panose="020B0604030504040204" pitchFamily="34" charset="-120"/>
          </a:endParaRPr>
        </a:p>
      </dgm:t>
    </dgm:pt>
    <dgm:pt modelId="{10A6FC99-1621-48C6-AAD4-95F470A4BDB7}" type="parTrans" cxnId="{33A79B5F-428F-478D-9EF8-0472B44971E1}">
      <dgm:prSet/>
      <dgm:spPr/>
      <dgm:t>
        <a:bodyPr/>
        <a:lstStyle/>
        <a:p>
          <a:endParaRPr lang="zh-TW" altLang="en-US"/>
        </a:p>
      </dgm:t>
    </dgm:pt>
    <dgm:pt modelId="{67085D00-5F30-4A1A-8603-3AE7AF4C84FA}" type="sibTrans" cxnId="{33A79B5F-428F-478D-9EF8-0472B44971E1}">
      <dgm:prSet/>
      <dgm:spPr/>
      <dgm:t>
        <a:bodyPr/>
        <a:lstStyle/>
        <a:p>
          <a:endParaRPr lang="zh-TW" altLang="en-US"/>
        </a:p>
      </dgm:t>
    </dgm:pt>
    <dgm:pt modelId="{78E4B153-2C3B-4F42-883E-AAA986DB3EEB}">
      <dgm:prSet phldrT="[文字]"/>
      <dgm:spPr/>
      <dgm:t>
        <a:bodyPr/>
        <a:lstStyle/>
        <a:p>
          <a:r>
            <a:rPr lang="zh-TW" altLang="en-US" dirty="0" smtClean="0">
              <a:latin typeface="微軟正黑體" panose="020B0604030504040204" pitchFamily="34" charset="-120"/>
              <a:ea typeface="微軟正黑體" panose="020B0604030504040204" pitchFamily="34" charset="-120"/>
            </a:rPr>
            <a:t>外顯性</a:t>
          </a:r>
          <a:endParaRPr lang="zh-TW" altLang="en-US" dirty="0">
            <a:latin typeface="微軟正黑體" panose="020B0604030504040204" pitchFamily="34" charset="-120"/>
            <a:ea typeface="微軟正黑體" panose="020B0604030504040204" pitchFamily="34" charset="-120"/>
          </a:endParaRPr>
        </a:p>
      </dgm:t>
    </dgm:pt>
    <dgm:pt modelId="{3973E435-F63B-4CCD-94E7-D1B3CE1C7FEB}" type="parTrans" cxnId="{4542DB21-3207-4A8D-935F-C27BD91F0C8F}">
      <dgm:prSet/>
      <dgm:spPr/>
      <dgm:t>
        <a:bodyPr/>
        <a:lstStyle/>
        <a:p>
          <a:endParaRPr lang="zh-TW" altLang="en-US"/>
        </a:p>
      </dgm:t>
    </dgm:pt>
    <dgm:pt modelId="{2E713FC9-E34D-45E9-A176-2D687586D475}" type="sibTrans" cxnId="{4542DB21-3207-4A8D-935F-C27BD91F0C8F}">
      <dgm:prSet/>
      <dgm:spPr/>
      <dgm:t>
        <a:bodyPr/>
        <a:lstStyle/>
        <a:p>
          <a:endParaRPr lang="zh-TW" altLang="en-US"/>
        </a:p>
      </dgm:t>
    </dgm:pt>
    <dgm:pt modelId="{3BE40C40-36FC-4D9F-9F69-33AB34CD5D4F}" type="pres">
      <dgm:prSet presAssocID="{F64A4BCE-DDB1-44FB-8396-ABB172841AC1}" presName="diagram" presStyleCnt="0">
        <dgm:presLayoutVars>
          <dgm:dir/>
          <dgm:resizeHandles val="exact"/>
        </dgm:presLayoutVars>
      </dgm:prSet>
      <dgm:spPr/>
      <dgm:t>
        <a:bodyPr/>
        <a:lstStyle/>
        <a:p>
          <a:endParaRPr lang="zh-TW" altLang="en-US"/>
        </a:p>
      </dgm:t>
    </dgm:pt>
    <dgm:pt modelId="{79F824B3-DC65-4CB5-9493-F5DEC249F053}" type="pres">
      <dgm:prSet presAssocID="{31D2D714-26E2-46C3-9E84-109BF5B0DEBE}" presName="arrow" presStyleLbl="node1" presStyleIdx="0" presStyleCnt="2" custScaleY="100053">
        <dgm:presLayoutVars>
          <dgm:bulletEnabled val="1"/>
        </dgm:presLayoutVars>
      </dgm:prSet>
      <dgm:spPr/>
      <dgm:t>
        <a:bodyPr/>
        <a:lstStyle/>
        <a:p>
          <a:endParaRPr lang="zh-TW" altLang="en-US"/>
        </a:p>
      </dgm:t>
    </dgm:pt>
    <dgm:pt modelId="{F836FEA4-88E7-46F6-842F-EC12575EFDA9}" type="pres">
      <dgm:prSet presAssocID="{78E4B153-2C3B-4F42-883E-AAA986DB3EEB}" presName="arrow" presStyleLbl="node1" presStyleIdx="1" presStyleCnt="2">
        <dgm:presLayoutVars>
          <dgm:bulletEnabled val="1"/>
        </dgm:presLayoutVars>
      </dgm:prSet>
      <dgm:spPr/>
      <dgm:t>
        <a:bodyPr/>
        <a:lstStyle/>
        <a:p>
          <a:endParaRPr lang="zh-TW" altLang="en-US"/>
        </a:p>
      </dgm:t>
    </dgm:pt>
  </dgm:ptLst>
  <dgm:cxnLst>
    <dgm:cxn modelId="{33A79B5F-428F-478D-9EF8-0472B44971E1}" srcId="{F64A4BCE-DDB1-44FB-8396-ABB172841AC1}" destId="{31D2D714-26E2-46C3-9E84-109BF5B0DEBE}" srcOrd="0" destOrd="0" parTransId="{10A6FC99-1621-48C6-AAD4-95F470A4BDB7}" sibTransId="{67085D00-5F30-4A1A-8603-3AE7AF4C84FA}"/>
    <dgm:cxn modelId="{D326DECE-C103-C744-B1C4-C279837C295C}" type="presOf" srcId="{31D2D714-26E2-46C3-9E84-109BF5B0DEBE}" destId="{79F824B3-DC65-4CB5-9493-F5DEC249F053}" srcOrd="0" destOrd="0" presId="urn:microsoft.com/office/officeart/2005/8/layout/arrow5"/>
    <dgm:cxn modelId="{4542DB21-3207-4A8D-935F-C27BD91F0C8F}" srcId="{F64A4BCE-DDB1-44FB-8396-ABB172841AC1}" destId="{78E4B153-2C3B-4F42-883E-AAA986DB3EEB}" srcOrd="1" destOrd="0" parTransId="{3973E435-F63B-4CCD-94E7-D1B3CE1C7FEB}" sibTransId="{2E713FC9-E34D-45E9-A176-2D687586D475}"/>
    <dgm:cxn modelId="{52D9FC15-52FF-4145-A43E-CDA6B79C98C3}" type="presOf" srcId="{F64A4BCE-DDB1-44FB-8396-ABB172841AC1}" destId="{3BE40C40-36FC-4D9F-9F69-33AB34CD5D4F}" srcOrd="0" destOrd="0" presId="urn:microsoft.com/office/officeart/2005/8/layout/arrow5"/>
    <dgm:cxn modelId="{B5B0827A-4379-2646-9F69-D8C2A9C7594A}" type="presOf" srcId="{78E4B153-2C3B-4F42-883E-AAA986DB3EEB}" destId="{F836FEA4-88E7-46F6-842F-EC12575EFDA9}" srcOrd="0" destOrd="0" presId="urn:microsoft.com/office/officeart/2005/8/layout/arrow5"/>
    <dgm:cxn modelId="{02F7CF5F-DD89-2146-A69B-908F6F29CA5E}" type="presParOf" srcId="{3BE40C40-36FC-4D9F-9F69-33AB34CD5D4F}" destId="{79F824B3-DC65-4CB5-9493-F5DEC249F053}" srcOrd="0" destOrd="0" presId="urn:microsoft.com/office/officeart/2005/8/layout/arrow5"/>
    <dgm:cxn modelId="{C97CA016-F685-FE49-B726-2AFBFC3CD152}" type="presParOf" srcId="{3BE40C40-36FC-4D9F-9F69-33AB34CD5D4F}" destId="{F836FEA4-88E7-46F6-842F-EC12575EFDA9}" srcOrd="1" destOrd="0" presId="urn:microsoft.com/office/officeart/2005/8/layout/arrow5"/>
  </dgm:cxnLst>
  <dgm:bg>
    <a:effectLst>
      <a:innerShdw blurRad="63500" dist="50800" dir="13500000">
        <a:prstClr val="black">
          <a:alpha val="50000"/>
        </a:prstClr>
      </a:inn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DD8531-EFE4-4CC0-A4E5-E499273FD413}" type="doc">
      <dgm:prSet loTypeId="urn:microsoft.com/office/officeart/2005/8/layout/process4" loCatId="list" qsTypeId="urn:microsoft.com/office/officeart/2005/8/quickstyle/simple3" qsCatId="simple" csTypeId="urn:microsoft.com/office/officeart/2005/8/colors/accent1_2" csCatId="accent1" phldr="1"/>
      <dgm:spPr/>
      <dgm:t>
        <a:bodyPr/>
        <a:lstStyle/>
        <a:p>
          <a:endParaRPr lang="zh-TW" altLang="en-US"/>
        </a:p>
      </dgm:t>
    </dgm:pt>
    <dgm:pt modelId="{DA962600-4631-4682-BE4B-18437C3F6377}">
      <dgm:prSet phldrT="[文字]" custT="1"/>
      <dgm:spPr/>
      <dgm:t>
        <a:bodyPr/>
        <a:lstStyle/>
        <a:p>
          <a:r>
            <a:rPr lang="zh-TW" altLang="en-US" sz="2800" dirty="0" smtClean="0">
              <a:latin typeface="微軟正黑體" panose="020B0604030504040204" pitchFamily="34" charset="-120"/>
              <a:ea typeface="微軟正黑體" panose="020B0604030504040204" pitchFamily="34" charset="-120"/>
            </a:rPr>
            <a:t>生活困境</a:t>
          </a:r>
          <a:endParaRPr lang="zh-TW" altLang="en-US" sz="2800" dirty="0">
            <a:latin typeface="微軟正黑體" panose="020B0604030504040204" pitchFamily="34" charset="-120"/>
            <a:ea typeface="微軟正黑體" panose="020B0604030504040204" pitchFamily="34" charset="-120"/>
          </a:endParaRPr>
        </a:p>
      </dgm:t>
    </dgm:pt>
    <dgm:pt modelId="{1B23C3A0-E4F6-4520-BD44-1F922EBB4F3F}" type="parTrans" cxnId="{7F436B7F-0C70-4869-8C7C-D11E15BAE10A}">
      <dgm:prSet/>
      <dgm:spPr/>
      <dgm:t>
        <a:bodyPr/>
        <a:lstStyle/>
        <a:p>
          <a:endParaRPr lang="zh-TW" altLang="en-US"/>
        </a:p>
      </dgm:t>
    </dgm:pt>
    <dgm:pt modelId="{BF84BEA3-2935-43FA-B139-1F3E83E893A3}" type="sibTrans" cxnId="{7F436B7F-0C70-4869-8C7C-D11E15BAE10A}">
      <dgm:prSet/>
      <dgm:spPr/>
      <dgm:t>
        <a:bodyPr/>
        <a:lstStyle/>
        <a:p>
          <a:endParaRPr lang="zh-TW" altLang="en-US"/>
        </a:p>
      </dgm:t>
    </dgm:pt>
    <dgm:pt modelId="{7FFD3AE4-C064-48FF-BA3F-2B35D1A76DC0}">
      <dgm:prSet phldrT="[文字]" custT="1"/>
      <dgm:spPr/>
      <dgm:t>
        <a:bodyPr/>
        <a:lstStyle/>
        <a:p>
          <a:r>
            <a:rPr lang="zh-TW" altLang="en-US" sz="2800" dirty="0" smtClean="0">
              <a:latin typeface="微軟正黑體" panose="020B0604030504040204" pitchFamily="34" charset="-120"/>
              <a:ea typeface="微軟正黑體" panose="020B0604030504040204" pitchFamily="34" charset="-120"/>
            </a:rPr>
            <a:t>引發自傷行為</a:t>
          </a:r>
          <a:endParaRPr lang="zh-TW" altLang="en-US" sz="2800" dirty="0">
            <a:latin typeface="微軟正黑體" panose="020B0604030504040204" pitchFamily="34" charset="-120"/>
            <a:ea typeface="微軟正黑體" panose="020B0604030504040204" pitchFamily="34" charset="-120"/>
          </a:endParaRPr>
        </a:p>
      </dgm:t>
    </dgm:pt>
    <dgm:pt modelId="{E81F10BB-4354-49C2-8E95-6711BBA81EE2}" type="parTrans" cxnId="{F46164AB-A0F4-4FE7-B55B-ED2A57003693}">
      <dgm:prSet/>
      <dgm:spPr/>
      <dgm:t>
        <a:bodyPr/>
        <a:lstStyle/>
        <a:p>
          <a:endParaRPr lang="zh-TW" altLang="en-US"/>
        </a:p>
      </dgm:t>
    </dgm:pt>
    <dgm:pt modelId="{0D787D31-4A3C-4796-BA88-60880F965990}" type="sibTrans" cxnId="{F46164AB-A0F4-4FE7-B55B-ED2A57003693}">
      <dgm:prSet/>
      <dgm:spPr/>
      <dgm:t>
        <a:bodyPr/>
        <a:lstStyle/>
        <a:p>
          <a:endParaRPr lang="zh-TW" altLang="en-US"/>
        </a:p>
      </dgm:t>
    </dgm:pt>
    <dgm:pt modelId="{95C17233-CD24-4665-AB98-414187D8B3FE}">
      <dgm:prSet phldrT="[文字]" custT="1"/>
      <dgm:spPr/>
      <dgm:t>
        <a:bodyPr/>
        <a:lstStyle/>
        <a:p>
          <a:r>
            <a:rPr lang="zh-TW" altLang="en-US" sz="2800" dirty="0" smtClean="0">
              <a:latin typeface="微軟正黑體" panose="020B0604030504040204" pitchFamily="34" charset="-120"/>
              <a:ea typeface="微軟正黑體" panose="020B0604030504040204" pitchFamily="34" charset="-120"/>
            </a:rPr>
            <a:t>自傷後的正向感受</a:t>
          </a:r>
          <a:endParaRPr lang="zh-TW" altLang="en-US" sz="2800" dirty="0">
            <a:latin typeface="微軟正黑體" panose="020B0604030504040204" pitchFamily="34" charset="-120"/>
            <a:ea typeface="微軟正黑體" panose="020B0604030504040204" pitchFamily="34" charset="-120"/>
          </a:endParaRPr>
        </a:p>
      </dgm:t>
    </dgm:pt>
    <dgm:pt modelId="{072C4E6C-687C-4EC5-92F3-9B813C4E355E}" type="parTrans" cxnId="{4F9CE51D-F5BE-494D-A01A-E39AC2706462}">
      <dgm:prSet/>
      <dgm:spPr/>
      <dgm:t>
        <a:bodyPr/>
        <a:lstStyle/>
        <a:p>
          <a:endParaRPr lang="zh-TW" altLang="en-US"/>
        </a:p>
      </dgm:t>
    </dgm:pt>
    <dgm:pt modelId="{10E930C8-80D0-4C9F-ABD5-C17BA27ED5FA}" type="sibTrans" cxnId="{4F9CE51D-F5BE-494D-A01A-E39AC2706462}">
      <dgm:prSet/>
      <dgm:spPr/>
      <dgm:t>
        <a:bodyPr/>
        <a:lstStyle/>
        <a:p>
          <a:endParaRPr lang="zh-TW" altLang="en-US"/>
        </a:p>
      </dgm:t>
    </dgm:pt>
    <dgm:pt modelId="{61625EAD-2990-4CFA-995C-397B7BEB0673}">
      <dgm:prSet phldrT="[文字]" custT="1"/>
      <dgm:spPr/>
      <dgm:t>
        <a:bodyPr/>
        <a:lstStyle/>
        <a:p>
          <a:r>
            <a:rPr lang="zh-TW" altLang="en-US" sz="2800" dirty="0" smtClean="0">
              <a:latin typeface="微軟正黑體" panose="020B0604030504040204" pitchFamily="34" charset="-120"/>
              <a:ea typeface="微軟正黑體" panose="020B0604030504040204" pitchFamily="34" charset="-120"/>
            </a:rPr>
            <a:t>自傷經驗的自我詮釋</a:t>
          </a:r>
          <a:endParaRPr lang="zh-TW" altLang="en-US" sz="2800" dirty="0">
            <a:latin typeface="微軟正黑體" panose="020B0604030504040204" pitchFamily="34" charset="-120"/>
            <a:ea typeface="微軟正黑體" panose="020B0604030504040204" pitchFamily="34" charset="-120"/>
          </a:endParaRPr>
        </a:p>
      </dgm:t>
    </dgm:pt>
    <dgm:pt modelId="{573E21B0-52C5-4A5D-A334-7D68CBCCF687}" type="parTrans" cxnId="{081C30BC-4244-4604-88AA-F94EBB782E2D}">
      <dgm:prSet/>
      <dgm:spPr/>
      <dgm:t>
        <a:bodyPr/>
        <a:lstStyle/>
        <a:p>
          <a:endParaRPr lang="zh-TW" altLang="en-US"/>
        </a:p>
      </dgm:t>
    </dgm:pt>
    <dgm:pt modelId="{20217BB6-1C54-4CD4-A9B0-2DE629010661}" type="sibTrans" cxnId="{081C30BC-4244-4604-88AA-F94EBB782E2D}">
      <dgm:prSet/>
      <dgm:spPr/>
      <dgm:t>
        <a:bodyPr/>
        <a:lstStyle/>
        <a:p>
          <a:endParaRPr lang="zh-TW" altLang="en-US"/>
        </a:p>
      </dgm:t>
    </dgm:pt>
    <dgm:pt modelId="{2ECBB8B4-961B-44C7-9690-18ED67095958}">
      <dgm:prSet phldrT="[文字]" custT="1"/>
      <dgm:spPr/>
      <dgm:t>
        <a:bodyPr/>
        <a:lstStyle/>
        <a:p>
          <a:r>
            <a:rPr lang="zh-TW" altLang="en-US" sz="2800" dirty="0" smtClean="0">
              <a:latin typeface="微軟正黑體" panose="020B0604030504040204" pitchFamily="34" charset="-120"/>
              <a:ea typeface="微軟正黑體" panose="020B0604030504040204" pitchFamily="34" charset="-120"/>
            </a:rPr>
            <a:t>自傷導火線</a:t>
          </a:r>
          <a:endParaRPr lang="zh-TW" altLang="en-US" sz="2800" dirty="0">
            <a:latin typeface="微軟正黑體" panose="020B0604030504040204" pitchFamily="34" charset="-120"/>
            <a:ea typeface="微軟正黑體" panose="020B0604030504040204" pitchFamily="34" charset="-120"/>
          </a:endParaRPr>
        </a:p>
      </dgm:t>
    </dgm:pt>
    <dgm:pt modelId="{C5ADFA8B-691E-4817-879B-E314D342B243}" type="sibTrans" cxnId="{9AA0EE33-D302-47D6-84E7-A9221411B846}">
      <dgm:prSet/>
      <dgm:spPr/>
      <dgm:t>
        <a:bodyPr/>
        <a:lstStyle/>
        <a:p>
          <a:endParaRPr lang="zh-TW" altLang="en-US"/>
        </a:p>
      </dgm:t>
    </dgm:pt>
    <dgm:pt modelId="{25736DC4-E67F-4FE0-886B-3D288ED45C10}" type="parTrans" cxnId="{9AA0EE33-D302-47D6-84E7-A9221411B846}">
      <dgm:prSet/>
      <dgm:spPr/>
      <dgm:t>
        <a:bodyPr/>
        <a:lstStyle/>
        <a:p>
          <a:endParaRPr lang="zh-TW" altLang="en-US"/>
        </a:p>
      </dgm:t>
    </dgm:pt>
    <dgm:pt modelId="{B9AA73F3-CD21-4DE9-B84D-DFF7B864CC2A}" type="pres">
      <dgm:prSet presAssocID="{17DD8531-EFE4-4CC0-A4E5-E499273FD413}" presName="Name0" presStyleCnt="0">
        <dgm:presLayoutVars>
          <dgm:dir/>
          <dgm:animLvl val="lvl"/>
          <dgm:resizeHandles val="exact"/>
        </dgm:presLayoutVars>
      </dgm:prSet>
      <dgm:spPr/>
      <dgm:t>
        <a:bodyPr/>
        <a:lstStyle/>
        <a:p>
          <a:endParaRPr lang="zh-TW" altLang="en-US"/>
        </a:p>
      </dgm:t>
    </dgm:pt>
    <dgm:pt modelId="{881D387B-D448-47B0-9D4B-4821B9DC7DCC}" type="pres">
      <dgm:prSet presAssocID="{61625EAD-2990-4CFA-995C-397B7BEB0673}" presName="boxAndChildren" presStyleCnt="0"/>
      <dgm:spPr/>
    </dgm:pt>
    <dgm:pt modelId="{0F0F078D-5A99-4F96-889D-2B5B5BCD6A39}" type="pres">
      <dgm:prSet presAssocID="{61625EAD-2990-4CFA-995C-397B7BEB0673}" presName="parentTextBox" presStyleLbl="node1" presStyleIdx="0" presStyleCnt="5"/>
      <dgm:spPr/>
      <dgm:t>
        <a:bodyPr/>
        <a:lstStyle/>
        <a:p>
          <a:endParaRPr lang="zh-TW" altLang="en-US"/>
        </a:p>
      </dgm:t>
    </dgm:pt>
    <dgm:pt modelId="{B8890B80-E18B-428D-B043-6470F0B849FB}" type="pres">
      <dgm:prSet presAssocID="{10E930C8-80D0-4C9F-ABD5-C17BA27ED5FA}" presName="sp" presStyleCnt="0"/>
      <dgm:spPr/>
    </dgm:pt>
    <dgm:pt modelId="{CCC60621-C2BF-4682-823B-49F7D1D6B56A}" type="pres">
      <dgm:prSet presAssocID="{95C17233-CD24-4665-AB98-414187D8B3FE}" presName="arrowAndChildren" presStyleCnt="0"/>
      <dgm:spPr/>
    </dgm:pt>
    <dgm:pt modelId="{1DBFF0BE-E855-4909-A280-8543569C58DE}" type="pres">
      <dgm:prSet presAssocID="{95C17233-CD24-4665-AB98-414187D8B3FE}" presName="parentTextArrow" presStyleLbl="node1" presStyleIdx="1" presStyleCnt="5"/>
      <dgm:spPr/>
      <dgm:t>
        <a:bodyPr/>
        <a:lstStyle/>
        <a:p>
          <a:endParaRPr lang="zh-TW" altLang="en-US"/>
        </a:p>
      </dgm:t>
    </dgm:pt>
    <dgm:pt modelId="{2C35BB8F-39EC-4968-9633-6EFCB32572A7}" type="pres">
      <dgm:prSet presAssocID="{0D787D31-4A3C-4796-BA88-60880F965990}" presName="sp" presStyleCnt="0"/>
      <dgm:spPr/>
    </dgm:pt>
    <dgm:pt modelId="{5233B775-75FD-4C93-B57C-5C076706CD60}" type="pres">
      <dgm:prSet presAssocID="{7FFD3AE4-C064-48FF-BA3F-2B35D1A76DC0}" presName="arrowAndChildren" presStyleCnt="0"/>
      <dgm:spPr/>
    </dgm:pt>
    <dgm:pt modelId="{BEC20927-8C07-4F1B-BFE5-D6E584605AE2}" type="pres">
      <dgm:prSet presAssocID="{7FFD3AE4-C064-48FF-BA3F-2B35D1A76DC0}" presName="parentTextArrow" presStyleLbl="node1" presStyleIdx="2" presStyleCnt="5"/>
      <dgm:spPr/>
      <dgm:t>
        <a:bodyPr/>
        <a:lstStyle/>
        <a:p>
          <a:endParaRPr lang="zh-TW" altLang="en-US"/>
        </a:p>
      </dgm:t>
    </dgm:pt>
    <dgm:pt modelId="{7D47A0D8-56F7-404A-93C1-F650F1135495}" type="pres">
      <dgm:prSet presAssocID="{C5ADFA8B-691E-4817-879B-E314D342B243}" presName="sp" presStyleCnt="0"/>
      <dgm:spPr/>
    </dgm:pt>
    <dgm:pt modelId="{008ECD81-4B5D-40B8-BFF0-4966031882F5}" type="pres">
      <dgm:prSet presAssocID="{2ECBB8B4-961B-44C7-9690-18ED67095958}" presName="arrowAndChildren" presStyleCnt="0"/>
      <dgm:spPr/>
    </dgm:pt>
    <dgm:pt modelId="{56AC59FC-A8CC-440D-B99B-7941C48DBADC}" type="pres">
      <dgm:prSet presAssocID="{2ECBB8B4-961B-44C7-9690-18ED67095958}" presName="parentTextArrow" presStyleLbl="node1" presStyleIdx="3" presStyleCnt="5"/>
      <dgm:spPr/>
      <dgm:t>
        <a:bodyPr/>
        <a:lstStyle/>
        <a:p>
          <a:endParaRPr lang="zh-TW" altLang="en-US"/>
        </a:p>
      </dgm:t>
    </dgm:pt>
    <dgm:pt modelId="{D123AA11-E5DD-4829-8980-E00E6628F160}" type="pres">
      <dgm:prSet presAssocID="{BF84BEA3-2935-43FA-B139-1F3E83E893A3}" presName="sp" presStyleCnt="0"/>
      <dgm:spPr/>
    </dgm:pt>
    <dgm:pt modelId="{AD9651FD-2AB7-4D29-BB9A-42F8CF1FE67B}" type="pres">
      <dgm:prSet presAssocID="{DA962600-4631-4682-BE4B-18437C3F6377}" presName="arrowAndChildren" presStyleCnt="0"/>
      <dgm:spPr/>
    </dgm:pt>
    <dgm:pt modelId="{661B43F1-AB13-468D-ADE4-E7A2F9FAF027}" type="pres">
      <dgm:prSet presAssocID="{DA962600-4631-4682-BE4B-18437C3F6377}" presName="parentTextArrow" presStyleLbl="node1" presStyleIdx="4" presStyleCnt="5" custLinFactNeighborY="-221"/>
      <dgm:spPr/>
      <dgm:t>
        <a:bodyPr/>
        <a:lstStyle/>
        <a:p>
          <a:endParaRPr lang="zh-TW" altLang="en-US"/>
        </a:p>
      </dgm:t>
    </dgm:pt>
  </dgm:ptLst>
  <dgm:cxnLst>
    <dgm:cxn modelId="{3E8AFE98-1CC3-8C4C-9612-F38224548C0D}" type="presOf" srcId="{DA962600-4631-4682-BE4B-18437C3F6377}" destId="{661B43F1-AB13-468D-ADE4-E7A2F9FAF027}" srcOrd="0" destOrd="0" presId="urn:microsoft.com/office/officeart/2005/8/layout/process4"/>
    <dgm:cxn modelId="{7F436B7F-0C70-4869-8C7C-D11E15BAE10A}" srcId="{17DD8531-EFE4-4CC0-A4E5-E499273FD413}" destId="{DA962600-4631-4682-BE4B-18437C3F6377}" srcOrd="0" destOrd="0" parTransId="{1B23C3A0-E4F6-4520-BD44-1F922EBB4F3F}" sibTransId="{BF84BEA3-2935-43FA-B139-1F3E83E893A3}"/>
    <dgm:cxn modelId="{A2F0AE70-569E-014C-B02C-BE3678A9C32B}" type="presOf" srcId="{7FFD3AE4-C064-48FF-BA3F-2B35D1A76DC0}" destId="{BEC20927-8C07-4F1B-BFE5-D6E584605AE2}" srcOrd="0" destOrd="0" presId="urn:microsoft.com/office/officeart/2005/8/layout/process4"/>
    <dgm:cxn modelId="{4F9CE51D-F5BE-494D-A01A-E39AC2706462}" srcId="{17DD8531-EFE4-4CC0-A4E5-E499273FD413}" destId="{95C17233-CD24-4665-AB98-414187D8B3FE}" srcOrd="3" destOrd="0" parTransId="{072C4E6C-687C-4EC5-92F3-9B813C4E355E}" sibTransId="{10E930C8-80D0-4C9F-ABD5-C17BA27ED5FA}"/>
    <dgm:cxn modelId="{F46164AB-A0F4-4FE7-B55B-ED2A57003693}" srcId="{17DD8531-EFE4-4CC0-A4E5-E499273FD413}" destId="{7FFD3AE4-C064-48FF-BA3F-2B35D1A76DC0}" srcOrd="2" destOrd="0" parTransId="{E81F10BB-4354-49C2-8E95-6711BBA81EE2}" sibTransId="{0D787D31-4A3C-4796-BA88-60880F965990}"/>
    <dgm:cxn modelId="{356C4DB5-12FD-5848-9F16-6378EA2D3F70}" type="presOf" srcId="{95C17233-CD24-4665-AB98-414187D8B3FE}" destId="{1DBFF0BE-E855-4909-A280-8543569C58DE}" srcOrd="0" destOrd="0" presId="urn:microsoft.com/office/officeart/2005/8/layout/process4"/>
    <dgm:cxn modelId="{65FD27DC-FAE3-7D4C-A302-AF5B81EB767F}" type="presOf" srcId="{17DD8531-EFE4-4CC0-A4E5-E499273FD413}" destId="{B9AA73F3-CD21-4DE9-B84D-DFF7B864CC2A}" srcOrd="0" destOrd="0" presId="urn:microsoft.com/office/officeart/2005/8/layout/process4"/>
    <dgm:cxn modelId="{9AA0EE33-D302-47D6-84E7-A9221411B846}" srcId="{17DD8531-EFE4-4CC0-A4E5-E499273FD413}" destId="{2ECBB8B4-961B-44C7-9690-18ED67095958}" srcOrd="1" destOrd="0" parTransId="{25736DC4-E67F-4FE0-886B-3D288ED45C10}" sibTransId="{C5ADFA8B-691E-4817-879B-E314D342B243}"/>
    <dgm:cxn modelId="{081C30BC-4244-4604-88AA-F94EBB782E2D}" srcId="{17DD8531-EFE4-4CC0-A4E5-E499273FD413}" destId="{61625EAD-2990-4CFA-995C-397B7BEB0673}" srcOrd="4" destOrd="0" parTransId="{573E21B0-52C5-4A5D-A334-7D68CBCCF687}" sibTransId="{20217BB6-1C54-4CD4-A9B0-2DE629010661}"/>
    <dgm:cxn modelId="{01A58C03-2939-3646-9591-089D12BA7C1C}" type="presOf" srcId="{2ECBB8B4-961B-44C7-9690-18ED67095958}" destId="{56AC59FC-A8CC-440D-B99B-7941C48DBADC}" srcOrd="0" destOrd="0" presId="urn:microsoft.com/office/officeart/2005/8/layout/process4"/>
    <dgm:cxn modelId="{0DFBAC24-FA08-9649-A1F4-FAB316655FC8}" type="presOf" srcId="{61625EAD-2990-4CFA-995C-397B7BEB0673}" destId="{0F0F078D-5A99-4F96-889D-2B5B5BCD6A39}" srcOrd="0" destOrd="0" presId="urn:microsoft.com/office/officeart/2005/8/layout/process4"/>
    <dgm:cxn modelId="{FED794BB-CB0C-284B-A31B-E1DB98AAEF43}" type="presParOf" srcId="{B9AA73F3-CD21-4DE9-B84D-DFF7B864CC2A}" destId="{881D387B-D448-47B0-9D4B-4821B9DC7DCC}" srcOrd="0" destOrd="0" presId="urn:microsoft.com/office/officeart/2005/8/layout/process4"/>
    <dgm:cxn modelId="{F21AAC01-F415-D74C-A04E-57368A440D01}" type="presParOf" srcId="{881D387B-D448-47B0-9D4B-4821B9DC7DCC}" destId="{0F0F078D-5A99-4F96-889D-2B5B5BCD6A39}" srcOrd="0" destOrd="0" presId="urn:microsoft.com/office/officeart/2005/8/layout/process4"/>
    <dgm:cxn modelId="{E40299C8-9DFC-D140-94F0-88ADF174EAB1}" type="presParOf" srcId="{B9AA73F3-CD21-4DE9-B84D-DFF7B864CC2A}" destId="{B8890B80-E18B-428D-B043-6470F0B849FB}" srcOrd="1" destOrd="0" presId="urn:microsoft.com/office/officeart/2005/8/layout/process4"/>
    <dgm:cxn modelId="{17CE5C6F-94F3-3D4E-82A2-55DF5CA453D0}" type="presParOf" srcId="{B9AA73F3-CD21-4DE9-B84D-DFF7B864CC2A}" destId="{CCC60621-C2BF-4682-823B-49F7D1D6B56A}" srcOrd="2" destOrd="0" presId="urn:microsoft.com/office/officeart/2005/8/layout/process4"/>
    <dgm:cxn modelId="{D60394F5-27F0-534F-A770-182D8FE36BC8}" type="presParOf" srcId="{CCC60621-C2BF-4682-823B-49F7D1D6B56A}" destId="{1DBFF0BE-E855-4909-A280-8543569C58DE}" srcOrd="0" destOrd="0" presId="urn:microsoft.com/office/officeart/2005/8/layout/process4"/>
    <dgm:cxn modelId="{8172BB11-FB7A-A04B-9D0E-3F0B6A481542}" type="presParOf" srcId="{B9AA73F3-CD21-4DE9-B84D-DFF7B864CC2A}" destId="{2C35BB8F-39EC-4968-9633-6EFCB32572A7}" srcOrd="3" destOrd="0" presId="urn:microsoft.com/office/officeart/2005/8/layout/process4"/>
    <dgm:cxn modelId="{7795AA62-7EAF-834D-A042-3FE5D96BE11A}" type="presParOf" srcId="{B9AA73F3-CD21-4DE9-B84D-DFF7B864CC2A}" destId="{5233B775-75FD-4C93-B57C-5C076706CD60}" srcOrd="4" destOrd="0" presId="urn:microsoft.com/office/officeart/2005/8/layout/process4"/>
    <dgm:cxn modelId="{5C48AB7D-F135-6D4F-B402-F6F247277491}" type="presParOf" srcId="{5233B775-75FD-4C93-B57C-5C076706CD60}" destId="{BEC20927-8C07-4F1B-BFE5-D6E584605AE2}" srcOrd="0" destOrd="0" presId="urn:microsoft.com/office/officeart/2005/8/layout/process4"/>
    <dgm:cxn modelId="{DA67F4FD-CB73-E948-B56D-887B1C86B1E0}" type="presParOf" srcId="{B9AA73F3-CD21-4DE9-B84D-DFF7B864CC2A}" destId="{7D47A0D8-56F7-404A-93C1-F650F1135495}" srcOrd="5" destOrd="0" presId="urn:microsoft.com/office/officeart/2005/8/layout/process4"/>
    <dgm:cxn modelId="{7D5D3B50-205D-7349-AC90-28868D26E83D}" type="presParOf" srcId="{B9AA73F3-CD21-4DE9-B84D-DFF7B864CC2A}" destId="{008ECD81-4B5D-40B8-BFF0-4966031882F5}" srcOrd="6" destOrd="0" presId="urn:microsoft.com/office/officeart/2005/8/layout/process4"/>
    <dgm:cxn modelId="{A2027859-352D-A149-B284-351D73C66C68}" type="presParOf" srcId="{008ECD81-4B5D-40B8-BFF0-4966031882F5}" destId="{56AC59FC-A8CC-440D-B99B-7941C48DBADC}" srcOrd="0" destOrd="0" presId="urn:microsoft.com/office/officeart/2005/8/layout/process4"/>
    <dgm:cxn modelId="{C820AAEF-9B78-D648-8E1F-82854CCA99D1}" type="presParOf" srcId="{B9AA73F3-CD21-4DE9-B84D-DFF7B864CC2A}" destId="{D123AA11-E5DD-4829-8980-E00E6628F160}" srcOrd="7" destOrd="0" presId="urn:microsoft.com/office/officeart/2005/8/layout/process4"/>
    <dgm:cxn modelId="{A54125D1-0808-414A-B7B2-6F3ACEDBD121}" type="presParOf" srcId="{B9AA73F3-CD21-4DE9-B84D-DFF7B864CC2A}" destId="{AD9651FD-2AB7-4D29-BB9A-42F8CF1FE67B}" srcOrd="8" destOrd="0" presId="urn:microsoft.com/office/officeart/2005/8/layout/process4"/>
    <dgm:cxn modelId="{08ED8C10-9C06-544F-9DFE-E8F0469BECC3}" type="presParOf" srcId="{AD9651FD-2AB7-4D29-BB9A-42F8CF1FE67B}" destId="{661B43F1-AB13-468D-ADE4-E7A2F9FAF02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824B3-DC65-4CB5-9493-F5DEC249F053}">
      <dsp:nvSpPr>
        <dsp:cNvPr id="0" name=""/>
        <dsp:cNvSpPr/>
      </dsp:nvSpPr>
      <dsp:spPr>
        <a:xfrm rot="16200000">
          <a:off x="3423" y="884"/>
          <a:ext cx="1926035" cy="1927056"/>
        </a:xfrm>
        <a:prstGeom prst="downArrow">
          <a:avLst>
            <a:gd name="adj1" fmla="val 50000"/>
            <a:gd name="adj2" fmla="val 35000"/>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82000"/>
                <a:alpha val="7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TW" altLang="en-US" sz="2700" kern="1200" dirty="0" smtClean="0">
              <a:latin typeface="微軟正黑體" panose="020B0604030504040204" pitchFamily="34" charset="-120"/>
              <a:ea typeface="微軟正黑體" panose="020B0604030504040204" pitchFamily="34" charset="-120"/>
            </a:rPr>
            <a:t>內隱性</a:t>
          </a:r>
          <a:endParaRPr lang="zh-TW" altLang="en-US" sz="2700" kern="1200" dirty="0">
            <a:latin typeface="微軟正黑體" panose="020B0604030504040204" pitchFamily="34" charset="-120"/>
            <a:ea typeface="微軟正黑體" panose="020B0604030504040204" pitchFamily="34" charset="-120"/>
          </a:endParaRPr>
        </a:p>
      </dsp:txBody>
      <dsp:txXfrm rot="5400000">
        <a:off x="2913" y="482903"/>
        <a:ext cx="1590000" cy="963017"/>
      </dsp:txXfrm>
    </dsp:sp>
    <dsp:sp modelId="{F836FEA4-88E7-46F6-842F-EC12575EFDA9}">
      <dsp:nvSpPr>
        <dsp:cNvPr id="0" name=""/>
        <dsp:cNvSpPr/>
      </dsp:nvSpPr>
      <dsp:spPr>
        <a:xfrm rot="5400000">
          <a:off x="6071596" y="1395"/>
          <a:ext cx="1926035" cy="1926035"/>
        </a:xfrm>
        <a:prstGeom prst="downArrow">
          <a:avLst>
            <a:gd name="adj1" fmla="val 50000"/>
            <a:gd name="adj2" fmla="val 35000"/>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82000"/>
                <a:alpha val="7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TW" altLang="en-US" sz="2700" kern="1200" dirty="0" smtClean="0">
              <a:latin typeface="微軟正黑體" panose="020B0604030504040204" pitchFamily="34" charset="-120"/>
              <a:ea typeface="微軟正黑體" panose="020B0604030504040204" pitchFamily="34" charset="-120"/>
            </a:rPr>
            <a:t>外顯性</a:t>
          </a:r>
          <a:endParaRPr lang="zh-TW" altLang="en-US" sz="2700" kern="1200" dirty="0">
            <a:latin typeface="微軟正黑體" panose="020B0604030504040204" pitchFamily="34" charset="-120"/>
            <a:ea typeface="微軟正黑體" panose="020B0604030504040204" pitchFamily="34" charset="-120"/>
          </a:endParaRPr>
        </a:p>
      </dsp:txBody>
      <dsp:txXfrm rot="-5400000">
        <a:off x="6408652" y="482904"/>
        <a:ext cx="1588979" cy="963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F078D-5A99-4F96-889D-2B5B5BCD6A39}">
      <dsp:nvSpPr>
        <dsp:cNvPr id="0" name=""/>
        <dsp:cNvSpPr/>
      </dsp:nvSpPr>
      <dsp:spPr>
        <a:xfrm>
          <a:off x="0" y="4477852"/>
          <a:ext cx="5524539" cy="734628"/>
        </a:xfrm>
        <a:prstGeom prst="rec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82000"/>
                <a:alpha val="7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自傷經驗的自我詮釋</a:t>
          </a:r>
          <a:endParaRPr lang="zh-TW" altLang="en-US" sz="2800" kern="1200" dirty="0">
            <a:latin typeface="微軟正黑體" panose="020B0604030504040204" pitchFamily="34" charset="-120"/>
            <a:ea typeface="微軟正黑體" panose="020B0604030504040204" pitchFamily="34" charset="-120"/>
          </a:endParaRPr>
        </a:p>
      </dsp:txBody>
      <dsp:txXfrm>
        <a:off x="0" y="4477852"/>
        <a:ext cx="5524539" cy="734628"/>
      </dsp:txXfrm>
    </dsp:sp>
    <dsp:sp modelId="{1DBFF0BE-E855-4909-A280-8543569C58DE}">
      <dsp:nvSpPr>
        <dsp:cNvPr id="0" name=""/>
        <dsp:cNvSpPr/>
      </dsp:nvSpPr>
      <dsp:spPr>
        <a:xfrm rot="10800000">
          <a:off x="0" y="3359012"/>
          <a:ext cx="5524539" cy="1129859"/>
        </a:xfrm>
        <a:prstGeom prst="upArrowCallou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82000"/>
                <a:alpha val="7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自傷後的正向感受</a:t>
          </a:r>
          <a:endParaRPr lang="zh-TW" altLang="en-US" sz="2800" kern="1200" dirty="0">
            <a:latin typeface="微軟正黑體" panose="020B0604030504040204" pitchFamily="34" charset="-120"/>
            <a:ea typeface="微軟正黑體" panose="020B0604030504040204" pitchFamily="34" charset="-120"/>
          </a:endParaRPr>
        </a:p>
      </dsp:txBody>
      <dsp:txXfrm rot="10800000">
        <a:off x="0" y="3359012"/>
        <a:ext cx="5524539" cy="734148"/>
      </dsp:txXfrm>
    </dsp:sp>
    <dsp:sp modelId="{BEC20927-8C07-4F1B-BFE5-D6E584605AE2}">
      <dsp:nvSpPr>
        <dsp:cNvPr id="0" name=""/>
        <dsp:cNvSpPr/>
      </dsp:nvSpPr>
      <dsp:spPr>
        <a:xfrm rot="10800000">
          <a:off x="0" y="2240172"/>
          <a:ext cx="5524539" cy="1129859"/>
        </a:xfrm>
        <a:prstGeom prst="upArrowCallou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82000"/>
                <a:alpha val="7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引發自傷行為</a:t>
          </a:r>
          <a:endParaRPr lang="zh-TW" altLang="en-US" sz="2800" kern="1200" dirty="0">
            <a:latin typeface="微軟正黑體" panose="020B0604030504040204" pitchFamily="34" charset="-120"/>
            <a:ea typeface="微軟正黑體" panose="020B0604030504040204" pitchFamily="34" charset="-120"/>
          </a:endParaRPr>
        </a:p>
      </dsp:txBody>
      <dsp:txXfrm rot="10800000">
        <a:off x="0" y="2240172"/>
        <a:ext cx="5524539" cy="734148"/>
      </dsp:txXfrm>
    </dsp:sp>
    <dsp:sp modelId="{56AC59FC-A8CC-440D-B99B-7941C48DBADC}">
      <dsp:nvSpPr>
        <dsp:cNvPr id="0" name=""/>
        <dsp:cNvSpPr/>
      </dsp:nvSpPr>
      <dsp:spPr>
        <a:xfrm rot="10800000">
          <a:off x="0" y="1121332"/>
          <a:ext cx="5524539" cy="1129859"/>
        </a:xfrm>
        <a:prstGeom prst="upArrowCallou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82000"/>
                <a:alpha val="7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自傷導火線</a:t>
          </a:r>
          <a:endParaRPr lang="zh-TW" altLang="en-US" sz="2800" kern="1200" dirty="0">
            <a:latin typeface="微軟正黑體" panose="020B0604030504040204" pitchFamily="34" charset="-120"/>
            <a:ea typeface="微軟正黑體" panose="020B0604030504040204" pitchFamily="34" charset="-120"/>
          </a:endParaRPr>
        </a:p>
      </dsp:txBody>
      <dsp:txXfrm rot="10800000">
        <a:off x="0" y="1121332"/>
        <a:ext cx="5524539" cy="734148"/>
      </dsp:txXfrm>
    </dsp:sp>
    <dsp:sp modelId="{661B43F1-AB13-468D-ADE4-E7A2F9FAF027}">
      <dsp:nvSpPr>
        <dsp:cNvPr id="0" name=""/>
        <dsp:cNvSpPr/>
      </dsp:nvSpPr>
      <dsp:spPr>
        <a:xfrm rot="10800000">
          <a:off x="0" y="0"/>
          <a:ext cx="5524539" cy="1129859"/>
        </a:xfrm>
        <a:prstGeom prst="upArrowCallou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82000"/>
                <a:alpha val="7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生活困境</a:t>
          </a:r>
          <a:endParaRPr lang="zh-TW" altLang="en-US" sz="2800" kern="1200" dirty="0">
            <a:latin typeface="微軟正黑體" panose="020B0604030504040204" pitchFamily="34" charset="-120"/>
            <a:ea typeface="微軟正黑體" panose="020B0604030504040204" pitchFamily="34" charset="-120"/>
          </a:endParaRPr>
        </a:p>
      </dsp:txBody>
      <dsp:txXfrm rot="10800000">
        <a:off x="0" y="0"/>
        <a:ext cx="5524539" cy="734148"/>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59BAD-9BC6-42E3-AC9A-17C66C34C25E}" type="datetimeFigureOut">
              <a:rPr lang="zh-TW" altLang="en-US" smtClean="0"/>
              <a:t>2020/11/25</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2A2E-871C-49F7-8077-74630CB5EDFF}" type="slidenum">
              <a:rPr lang="zh-TW" altLang="en-US" smtClean="0"/>
              <a:t>‹#›</a:t>
            </a:fld>
            <a:endParaRPr lang="zh-TW" altLang="en-US"/>
          </a:p>
        </p:txBody>
      </p:sp>
    </p:spTree>
    <p:extLst>
      <p:ext uri="{BB962C8B-B14F-4D97-AF65-F5344CB8AC3E}">
        <p14:creationId xmlns:p14="http://schemas.microsoft.com/office/powerpoint/2010/main" val="418948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青春期氏兒童轉換到成年的 一個中間過程會經歷身心的劇烈變化也是一個情緒的風暴期所以這個階段的孩子最容易罹患憂鬱症</a:t>
            </a: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D36881-A842-4547-89B8-FAB9F1F72314}"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80046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D36881-A842-4547-89B8-FAB9F1F72314}"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36329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63667" cy="6858000"/>
          </a:xfrm>
          <a:prstGeom prst="rect">
            <a:avLst/>
          </a:prstGeom>
        </p:spPr>
      </p:pic>
      <p:sp>
        <p:nvSpPr>
          <p:cNvPr id="2" name="Title 1"/>
          <p:cNvSpPr>
            <a:spLocks noGrp="1"/>
          </p:cNvSpPr>
          <p:nvPr>
            <p:ph type="ctrTitle"/>
          </p:nvPr>
        </p:nvSpPr>
        <p:spPr>
          <a:xfrm>
            <a:off x="3658632" y="1964267"/>
            <a:ext cx="7618971" cy="2421464"/>
          </a:xfrm>
        </p:spPr>
        <p:txBody>
          <a:bodyPr anchor="b">
            <a:normAutofit/>
          </a:bodyPr>
          <a:lstStyle>
            <a:lvl1pPr algn="r">
              <a:defRPr sz="4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658632" y="4385740"/>
            <a:ext cx="7618971"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9003086" y="5870583"/>
            <a:ext cx="1616231" cy="377825"/>
          </a:xfrm>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a:xfrm>
            <a:off x="3658636" y="5870583"/>
            <a:ext cx="524284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720913" y="5870583"/>
            <a:ext cx="556688"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3584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4732865"/>
            <a:ext cx="10363200" cy="566738"/>
          </a:xfrm>
        </p:spPr>
        <p:txBody>
          <a:bodyPr anchor="b">
            <a:normAutofit/>
          </a:bodyPr>
          <a:lstStyle>
            <a:lvl1pPr algn="l">
              <a:defRPr sz="20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19201" y="932112"/>
            <a:ext cx="9144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09601" y="5299603"/>
            <a:ext cx="103632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47312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09601" y="2142068"/>
            <a:ext cx="508406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88737" y="2142072"/>
            <a:ext cx="5084064"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399890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991307" y="2218267"/>
            <a:ext cx="472080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81493" y="2218267"/>
            <a:ext cx="469130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88736"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296118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609614"/>
            <a:ext cx="10363200" cy="1456267"/>
          </a:xfrm>
        </p:spPr>
        <p:txBody>
          <a:bodyPr>
            <a:normAutofit/>
          </a:bodyPr>
          <a:lstStyle>
            <a:lvl1pPr>
              <a:defRPr sz="3200"/>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80543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569281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5624" y="1557868"/>
            <a:ext cx="3817213" cy="1439332"/>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808201" y="609601"/>
            <a:ext cx="6170633"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15624" y="2997201"/>
            <a:ext cx="3817213"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18280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6173" y="1735672"/>
            <a:ext cx="5462939" cy="1371600"/>
          </a:xfrm>
        </p:spPr>
        <p:txBody>
          <a:bodyPr anchor="b">
            <a:normAutofit/>
          </a:bodyPr>
          <a:lstStyle>
            <a:lvl1pPr algn="l">
              <a:defRPr sz="24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6705600" y="914400"/>
            <a:ext cx="42672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16173" y="3107272"/>
            <a:ext cx="5462939"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1980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4732865"/>
            <a:ext cx="10363200" cy="566738"/>
          </a:xfrm>
        </p:spPr>
        <p:txBody>
          <a:bodyPr anchor="b">
            <a:normAutofit/>
          </a:bodyPr>
          <a:lstStyle>
            <a:lvl1pPr algn="l">
              <a:defRPr sz="20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19201" y="932112"/>
            <a:ext cx="9144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09601" y="5299603"/>
            <a:ext cx="103632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482879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3" y="609615"/>
            <a:ext cx="10363199"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11" y="4343400"/>
            <a:ext cx="103631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471691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5" name="TextBox 14"/>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1318237" y="3352800"/>
            <a:ext cx="9168177"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16355" y="4343400"/>
            <a:ext cx="103632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2857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0" y="3291648"/>
            <a:ext cx="10363201" cy="1468800"/>
          </a:xfrm>
        </p:spPr>
        <p:txBody>
          <a:bodyPr anchor="b">
            <a:normAutofit/>
          </a:bodyPr>
          <a:lstStyle>
            <a:lvl1pPr algn="l">
              <a:defRPr sz="2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60448"/>
            <a:ext cx="1036320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4436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9" y="609609"/>
            <a:ext cx="10363199"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7" y="4343400"/>
            <a:ext cx="103631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650434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6" name="TextBox 15"/>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09609" y="3886200"/>
            <a:ext cx="103632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09609" y="4775200"/>
            <a:ext cx="103632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262693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9262" y="609609"/>
            <a:ext cx="10363201" cy="2743199"/>
          </a:xfrm>
        </p:spPr>
        <p:txBody>
          <a:bodyPr vert="horz" lIns="91440" tIns="45720" rIns="91440" bIns="45720" rtlCol="0" anchor="ctr">
            <a:normAutofit/>
          </a:bodyPr>
          <a:lstStyle>
            <a:lvl1pPr>
              <a:defRPr lang="en-US" sz="2800"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19262" y="3505200"/>
            <a:ext cx="103632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19261" y="4343400"/>
            <a:ext cx="103632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347578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8" name="Title 1"/>
          <p:cNvSpPr>
            <a:spLocks noGrp="1"/>
          </p:cNvSpPr>
          <p:nvPr>
            <p:ph type="title"/>
          </p:nvPr>
        </p:nvSpPr>
        <p:spPr>
          <a:xfrm>
            <a:off x="609600" y="609614"/>
            <a:ext cx="10363200" cy="1456267"/>
          </a:xfrm>
        </p:spPr>
        <p:txBody>
          <a:bodyPr>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338142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Vertical Title 1"/>
          <p:cNvSpPr>
            <a:spLocks noGrp="1"/>
          </p:cNvSpPr>
          <p:nvPr>
            <p:ph type="title" orient="vert"/>
          </p:nvPr>
        </p:nvSpPr>
        <p:spPr>
          <a:xfrm>
            <a:off x="8737313" y="609613"/>
            <a:ext cx="2235495" cy="5181601"/>
          </a:xfrm>
        </p:spPr>
        <p:txBody>
          <a:bodyPr vert="eaVert">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609600"/>
            <a:ext cx="7986912"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563343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63667" cy="6858000"/>
          </a:xfrm>
          <a:prstGeom prst="rect">
            <a:avLst/>
          </a:prstGeom>
        </p:spPr>
      </p:pic>
      <p:sp>
        <p:nvSpPr>
          <p:cNvPr id="2" name="Title 1"/>
          <p:cNvSpPr>
            <a:spLocks noGrp="1"/>
          </p:cNvSpPr>
          <p:nvPr>
            <p:ph type="ctrTitle"/>
          </p:nvPr>
        </p:nvSpPr>
        <p:spPr>
          <a:xfrm>
            <a:off x="3658632" y="1964267"/>
            <a:ext cx="7618971" cy="2421464"/>
          </a:xfrm>
        </p:spPr>
        <p:txBody>
          <a:bodyPr anchor="b">
            <a:normAutofit/>
          </a:bodyPr>
          <a:lstStyle>
            <a:lvl1pPr algn="r">
              <a:defRPr sz="4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658632" y="4385746"/>
            <a:ext cx="7618971"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9003090" y="5870589"/>
            <a:ext cx="1616231" cy="377825"/>
          </a:xfrm>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a:xfrm>
            <a:off x="3658640" y="5870589"/>
            <a:ext cx="524284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720913" y="5870589"/>
            <a:ext cx="556688"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194944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2800"/>
            </a:lvl1p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408742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3" y="3308581"/>
            <a:ext cx="103632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77381"/>
            <a:ext cx="103632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610928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09601" y="2142068"/>
            <a:ext cx="508406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88737" y="2142072"/>
            <a:ext cx="5084064"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311121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991307" y="2218267"/>
            <a:ext cx="472080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81493" y="2218267"/>
            <a:ext cx="469130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88736"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82257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609614"/>
            <a:ext cx="10363200" cy="1456267"/>
          </a:xfrm>
        </p:spPr>
        <p:txBody>
          <a:bodyPr>
            <a:normAutofit/>
          </a:bodyPr>
          <a:lstStyle>
            <a:lvl1pPr>
              <a:defRPr sz="3200"/>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070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5" name="TextBox 14"/>
          <p:cNvSpPr txBox="1"/>
          <p:nvPr/>
        </p:nvSpPr>
        <p:spPr>
          <a:xfrm>
            <a:off x="10314405"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399"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58"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1318233" y="3352800"/>
            <a:ext cx="9168177"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16355" y="4343400"/>
            <a:ext cx="103632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00162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564938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5624" y="1557868"/>
            <a:ext cx="3817213" cy="1439332"/>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808201" y="609601"/>
            <a:ext cx="6170633"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15624" y="2997201"/>
            <a:ext cx="3817213"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034365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6173" y="1735672"/>
            <a:ext cx="5462939" cy="1371600"/>
          </a:xfrm>
        </p:spPr>
        <p:txBody>
          <a:bodyPr anchor="b">
            <a:normAutofit/>
          </a:bodyPr>
          <a:lstStyle>
            <a:lvl1pPr algn="l">
              <a:defRPr sz="24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6705600" y="914400"/>
            <a:ext cx="42672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16173" y="3107272"/>
            <a:ext cx="5462939"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29400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4732865"/>
            <a:ext cx="10363200" cy="566738"/>
          </a:xfrm>
        </p:spPr>
        <p:txBody>
          <a:bodyPr anchor="b">
            <a:normAutofit/>
          </a:bodyPr>
          <a:lstStyle>
            <a:lvl1pPr algn="l">
              <a:defRPr sz="20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19201" y="932112"/>
            <a:ext cx="9144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09601" y="5299603"/>
            <a:ext cx="103632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508236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3" y="609615"/>
            <a:ext cx="10363199"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11" y="4343400"/>
            <a:ext cx="103631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862975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5" name="TextBox 14"/>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1318237" y="3352800"/>
            <a:ext cx="9168177"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16355" y="4343400"/>
            <a:ext cx="103632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9445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0" y="3291648"/>
            <a:ext cx="10363201" cy="1468800"/>
          </a:xfrm>
        </p:spPr>
        <p:txBody>
          <a:bodyPr anchor="b">
            <a:normAutofit/>
          </a:bodyPr>
          <a:lstStyle>
            <a:lvl1pPr algn="l">
              <a:defRPr sz="2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60448"/>
            <a:ext cx="1036320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529360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6" name="TextBox 15"/>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09609" y="3886200"/>
            <a:ext cx="103632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09609" y="4775200"/>
            <a:ext cx="103632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228319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9262" y="609609"/>
            <a:ext cx="10363201" cy="2743199"/>
          </a:xfrm>
        </p:spPr>
        <p:txBody>
          <a:bodyPr vert="horz" lIns="91440" tIns="45720" rIns="91440" bIns="45720" rtlCol="0" anchor="ctr">
            <a:normAutofit/>
          </a:bodyPr>
          <a:lstStyle>
            <a:lvl1pPr>
              <a:defRPr lang="en-US" sz="2800"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19262" y="3505200"/>
            <a:ext cx="103632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19261" y="4343400"/>
            <a:ext cx="103632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04551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8" name="Title 1"/>
          <p:cNvSpPr>
            <a:spLocks noGrp="1"/>
          </p:cNvSpPr>
          <p:nvPr>
            <p:ph type="title"/>
          </p:nvPr>
        </p:nvSpPr>
        <p:spPr>
          <a:xfrm>
            <a:off x="609600" y="609614"/>
            <a:ext cx="10363200" cy="1456267"/>
          </a:xfrm>
        </p:spPr>
        <p:txBody>
          <a:bodyPr>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60039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6" y="3291648"/>
            <a:ext cx="10363201" cy="1468800"/>
          </a:xfrm>
        </p:spPr>
        <p:txBody>
          <a:bodyPr anchor="b">
            <a:normAutofit/>
          </a:bodyPr>
          <a:lstStyle>
            <a:lvl1pPr algn="l">
              <a:defRPr sz="2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60448"/>
            <a:ext cx="1036320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112973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Vertical Title 1"/>
          <p:cNvSpPr>
            <a:spLocks noGrp="1"/>
          </p:cNvSpPr>
          <p:nvPr>
            <p:ph type="title" orient="vert"/>
          </p:nvPr>
        </p:nvSpPr>
        <p:spPr>
          <a:xfrm>
            <a:off x="8737313" y="609613"/>
            <a:ext cx="2235495" cy="5181601"/>
          </a:xfrm>
        </p:spPr>
        <p:txBody>
          <a:bodyPr vert="eaVert">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609600"/>
            <a:ext cx="7986912"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2675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6" name="TextBox 15"/>
          <p:cNvSpPr txBox="1"/>
          <p:nvPr/>
        </p:nvSpPr>
        <p:spPr>
          <a:xfrm>
            <a:off x="10314405"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399"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58"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09605" y="3886200"/>
            <a:ext cx="103632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09605" y="4775200"/>
            <a:ext cx="103632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78933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9258" y="609609"/>
            <a:ext cx="10363201" cy="2743199"/>
          </a:xfrm>
        </p:spPr>
        <p:txBody>
          <a:bodyPr vert="horz" lIns="91440" tIns="45720" rIns="91440" bIns="45720" rtlCol="0" anchor="ctr">
            <a:normAutofit/>
          </a:bodyPr>
          <a:lstStyle>
            <a:lvl1pPr>
              <a:defRPr lang="en-US" sz="2800"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19258" y="3505200"/>
            <a:ext cx="103632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19257" y="4343400"/>
            <a:ext cx="103632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4831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8" name="Title 1"/>
          <p:cNvSpPr>
            <a:spLocks noGrp="1"/>
          </p:cNvSpPr>
          <p:nvPr>
            <p:ph type="title"/>
          </p:nvPr>
        </p:nvSpPr>
        <p:spPr>
          <a:xfrm>
            <a:off x="609600" y="609608"/>
            <a:ext cx="10363200" cy="1456267"/>
          </a:xfrm>
        </p:spPr>
        <p:txBody>
          <a:bodyPr>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01727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Vertical Title 1"/>
          <p:cNvSpPr>
            <a:spLocks noGrp="1"/>
          </p:cNvSpPr>
          <p:nvPr>
            <p:ph type="title" orient="vert"/>
          </p:nvPr>
        </p:nvSpPr>
        <p:spPr>
          <a:xfrm>
            <a:off x="8737309" y="609607"/>
            <a:ext cx="2235495" cy="5181601"/>
          </a:xfrm>
        </p:spPr>
        <p:txBody>
          <a:bodyPr vert="eaVert">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609600"/>
            <a:ext cx="7986912"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36986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CEB06C5B-52FB-483E-8F45-12ADA0EE70F3}" type="datetimeFigureOut">
              <a:rPr lang="zh-TW" altLang="en-US" smtClean="0"/>
              <a:t>2020/11/25</a:t>
            </a:fld>
            <a:endParaRPr lang="zh-TW" alt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zh-TW" alt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335981499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CEB06C5B-52FB-483E-8F45-12ADA0EE70F3}" type="datetimeFigureOut">
              <a:rPr lang="zh-TW" altLang="en-US" smtClean="0"/>
              <a:t>2020/11/25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2498827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2800"/>
            </a:lvl1p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0630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EB06C5B-52FB-483E-8F45-12ADA0EE70F3}" type="datetimeFigureOut">
              <a:rPr lang="zh-TW" altLang="en-US" smtClean="0"/>
              <a:t>2020/11/25</a:t>
            </a:fld>
            <a:endParaRPr lang="zh-TW" alt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zh-TW" altLang="en-US"/>
          </a:p>
        </p:txBody>
      </p:sp>
      <p:sp>
        <p:nvSpPr>
          <p:cNvPr id="6" name="Slide Number Placeholder 5"/>
          <p:cNvSpPr>
            <a:spLocks noGrp="1"/>
          </p:cNvSpPr>
          <p:nvPr>
            <p:ph type="sldNum" sz="quarter" idx="12"/>
          </p:nvPr>
        </p:nvSpPr>
        <p:spPr>
          <a:xfrm>
            <a:off x="8604504" y="5211060"/>
            <a:ext cx="2112264" cy="228600"/>
          </a:xfrm>
        </p:spPr>
        <p:txBody>
          <a:body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90201034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CEB06C5B-52FB-483E-8F45-12ADA0EE70F3}" type="datetimeFigureOut">
              <a:rPr lang="zh-TW" altLang="en-US" smtClean="0"/>
              <a:t>2020/11/25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2196544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CEB06C5B-52FB-483E-8F45-12ADA0EE70F3}" type="datetimeFigureOut">
              <a:rPr lang="zh-TW" altLang="en-US" smtClean="0"/>
              <a:t>2020/11/25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1533026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CEB06C5B-52FB-483E-8F45-12ADA0EE70F3}" type="datetimeFigureOut">
              <a:rPr lang="zh-TW" altLang="en-US" smtClean="0"/>
              <a:t>2020/11/25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3282345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06C5B-52FB-483E-8F45-12ADA0EE70F3}" type="datetimeFigureOut">
              <a:rPr lang="zh-TW" altLang="en-US" smtClean="0"/>
              <a:t>2020/11/25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1462129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8" name="Date Placeholder 7"/>
          <p:cNvSpPr>
            <a:spLocks noGrp="1"/>
          </p:cNvSpPr>
          <p:nvPr>
            <p:ph type="dt" sz="half" idx="10"/>
          </p:nvPr>
        </p:nvSpPr>
        <p:spPr/>
        <p:txBody>
          <a:bodyPr/>
          <a:lstStyle/>
          <a:p>
            <a:fld id="{CEB06C5B-52FB-483E-8F45-12ADA0EE70F3}" type="datetimeFigureOut">
              <a:rPr lang="zh-TW" altLang="en-US" smtClean="0"/>
              <a:t>2020/11/25</a:t>
            </a:fld>
            <a:endParaRPr lang="zh-TW" altLang="en-US"/>
          </a:p>
        </p:txBody>
      </p:sp>
      <p:sp>
        <p:nvSpPr>
          <p:cNvPr id="9" name="Footer Placeholder 8"/>
          <p:cNvSpPr>
            <a:spLocks noGrp="1"/>
          </p:cNvSpPr>
          <p:nvPr>
            <p:ph type="ftr" sz="quarter" idx="11"/>
          </p:nvPr>
        </p:nvSpPr>
        <p:spPr/>
        <p:txBody>
          <a:bodyPr/>
          <a:lstStyle>
            <a:lvl1pPr algn="r">
              <a:defRPr/>
            </a:lvl1pPr>
          </a:lstStyle>
          <a:p>
            <a:endParaRPr lang="zh-TW" alt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7FB4DAD8-34E7-4223-A4ED-98C4B3074D63}" type="slidenum">
              <a:rPr lang="zh-TW" altLang="en-US" smtClean="0"/>
              <a:t>‹#›</a:t>
            </a:fld>
            <a:endParaRPr lang="zh-TW" alt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5456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EB06C5B-52FB-483E-8F45-12ADA0EE70F3}" type="datetimeFigureOut">
              <a:rPr lang="zh-TW" altLang="en-US" smtClean="0"/>
              <a:t>2020/11/25</a:t>
            </a:fld>
            <a:endParaRPr lang="zh-TW" alt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zh-TW" alt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7FB4DAD8-34E7-4223-A4ED-98C4B3074D63}" type="slidenum">
              <a:rPr lang="zh-TW" altLang="en-US" smtClean="0"/>
              <a:t>‹#›</a:t>
            </a:fld>
            <a:endParaRPr lang="zh-TW" alt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5385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EB06C5B-52FB-483E-8F45-12ADA0EE70F3}" type="datetimeFigureOut">
              <a:rPr lang="zh-TW" altLang="en-US" smtClean="0"/>
              <a:t>2020/11/25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1512330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EB06C5B-52FB-483E-8F45-12ADA0EE70F3}" type="datetimeFigureOut">
              <a:rPr lang="zh-TW" altLang="en-US" smtClean="0"/>
              <a:t>2020/11/25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667509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63667" cy="6858000"/>
          </a:xfrm>
          <a:prstGeom prst="rect">
            <a:avLst/>
          </a:prstGeom>
        </p:spPr>
      </p:pic>
      <p:sp>
        <p:nvSpPr>
          <p:cNvPr id="2" name="Title 1"/>
          <p:cNvSpPr>
            <a:spLocks noGrp="1"/>
          </p:cNvSpPr>
          <p:nvPr>
            <p:ph type="ctrTitle"/>
          </p:nvPr>
        </p:nvSpPr>
        <p:spPr>
          <a:xfrm>
            <a:off x="3658632" y="1964267"/>
            <a:ext cx="7618971" cy="2421464"/>
          </a:xfrm>
        </p:spPr>
        <p:txBody>
          <a:bodyPr anchor="b">
            <a:normAutofit/>
          </a:bodyPr>
          <a:lstStyle>
            <a:lvl1pPr algn="r">
              <a:defRPr sz="4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658632" y="4385740"/>
            <a:ext cx="7618971"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9003086" y="5870583"/>
            <a:ext cx="1616231" cy="377825"/>
          </a:xfrm>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a:xfrm>
            <a:off x="3658636" y="5870583"/>
            <a:ext cx="524284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720913" y="5870583"/>
            <a:ext cx="556688"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3268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3" y="3308581"/>
            <a:ext cx="103632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77381"/>
            <a:ext cx="103632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5184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2800"/>
            </a:lvl1p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1445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3" y="3308581"/>
            <a:ext cx="103632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77381"/>
            <a:ext cx="103632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88729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09601" y="2142068"/>
            <a:ext cx="508406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88737" y="2142072"/>
            <a:ext cx="5084064"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9883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991307" y="2218267"/>
            <a:ext cx="472080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81493" y="2218267"/>
            <a:ext cx="469130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88736"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49857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609608"/>
            <a:ext cx="10363200" cy="1456267"/>
          </a:xfrm>
        </p:spPr>
        <p:txBody>
          <a:bodyPr>
            <a:normAutofit/>
          </a:bodyPr>
          <a:lstStyle>
            <a:lvl1pPr>
              <a:defRPr sz="3200"/>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40702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4053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5624" y="1557868"/>
            <a:ext cx="3817213" cy="1439332"/>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808197" y="609601"/>
            <a:ext cx="6170633"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15624" y="2997201"/>
            <a:ext cx="3817213"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39465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6173" y="1735672"/>
            <a:ext cx="5462939" cy="1371600"/>
          </a:xfrm>
        </p:spPr>
        <p:txBody>
          <a:bodyPr anchor="b">
            <a:normAutofit/>
          </a:bodyPr>
          <a:lstStyle>
            <a:lvl1pPr algn="l">
              <a:defRPr sz="24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6705600" y="914400"/>
            <a:ext cx="42672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16173" y="3107272"/>
            <a:ext cx="5462939"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55658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4732865"/>
            <a:ext cx="10363200" cy="566738"/>
          </a:xfrm>
        </p:spPr>
        <p:txBody>
          <a:bodyPr anchor="b">
            <a:normAutofit/>
          </a:bodyPr>
          <a:lstStyle>
            <a:lvl1pPr algn="l">
              <a:defRPr sz="20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19201" y="932112"/>
            <a:ext cx="9144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09601" y="5299603"/>
            <a:ext cx="103632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8288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9" y="609609"/>
            <a:ext cx="10363199"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7" y="4343400"/>
            <a:ext cx="103631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4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09601" y="2142068"/>
            <a:ext cx="508406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88737" y="2142072"/>
            <a:ext cx="5084064"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619691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5" name="TextBox 14"/>
          <p:cNvSpPr txBox="1"/>
          <p:nvPr/>
        </p:nvSpPr>
        <p:spPr>
          <a:xfrm>
            <a:off x="10314405"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399"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58"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1318233" y="3352800"/>
            <a:ext cx="9168177"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16355" y="4343400"/>
            <a:ext cx="103632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98861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6" y="3291648"/>
            <a:ext cx="10363201" cy="1468800"/>
          </a:xfrm>
        </p:spPr>
        <p:txBody>
          <a:bodyPr anchor="b">
            <a:normAutofit/>
          </a:bodyPr>
          <a:lstStyle>
            <a:lvl1pPr algn="l">
              <a:defRPr sz="2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60448"/>
            <a:ext cx="1036320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3993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6" name="TextBox 15"/>
          <p:cNvSpPr txBox="1"/>
          <p:nvPr/>
        </p:nvSpPr>
        <p:spPr>
          <a:xfrm>
            <a:off x="10314405"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399"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58"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09605" y="3886200"/>
            <a:ext cx="103632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09605" y="4775200"/>
            <a:ext cx="103632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78700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9258" y="609609"/>
            <a:ext cx="10363201" cy="2743199"/>
          </a:xfrm>
        </p:spPr>
        <p:txBody>
          <a:bodyPr vert="horz" lIns="91440" tIns="45720" rIns="91440" bIns="45720" rtlCol="0" anchor="ctr">
            <a:normAutofit/>
          </a:bodyPr>
          <a:lstStyle>
            <a:lvl1pPr>
              <a:defRPr lang="en-US" sz="2800"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19258" y="3505200"/>
            <a:ext cx="103632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19257" y="4343400"/>
            <a:ext cx="103632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04237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8" name="Title 1"/>
          <p:cNvSpPr>
            <a:spLocks noGrp="1"/>
          </p:cNvSpPr>
          <p:nvPr>
            <p:ph type="title"/>
          </p:nvPr>
        </p:nvSpPr>
        <p:spPr>
          <a:xfrm>
            <a:off x="609600" y="609608"/>
            <a:ext cx="10363200" cy="1456267"/>
          </a:xfrm>
        </p:spPr>
        <p:txBody>
          <a:bodyPr>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3773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Vertical Title 1"/>
          <p:cNvSpPr>
            <a:spLocks noGrp="1"/>
          </p:cNvSpPr>
          <p:nvPr>
            <p:ph type="title" orient="vert"/>
          </p:nvPr>
        </p:nvSpPr>
        <p:spPr>
          <a:xfrm>
            <a:off x="8737309" y="609607"/>
            <a:ext cx="2235495" cy="5181601"/>
          </a:xfrm>
        </p:spPr>
        <p:txBody>
          <a:bodyPr vert="eaVert">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609600"/>
            <a:ext cx="7986912"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72954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63667" cy="6858000"/>
          </a:xfrm>
          <a:prstGeom prst="rect">
            <a:avLst/>
          </a:prstGeom>
        </p:spPr>
      </p:pic>
      <p:sp>
        <p:nvSpPr>
          <p:cNvPr id="2" name="Title 1"/>
          <p:cNvSpPr>
            <a:spLocks noGrp="1"/>
          </p:cNvSpPr>
          <p:nvPr>
            <p:ph type="ctrTitle"/>
          </p:nvPr>
        </p:nvSpPr>
        <p:spPr>
          <a:xfrm>
            <a:off x="3658632" y="1964267"/>
            <a:ext cx="7618971" cy="2421464"/>
          </a:xfrm>
        </p:spPr>
        <p:txBody>
          <a:bodyPr anchor="b">
            <a:normAutofit/>
          </a:bodyPr>
          <a:lstStyle>
            <a:lvl1pPr algn="r">
              <a:defRPr sz="4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658632" y="4385746"/>
            <a:ext cx="7618971"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9003090" y="5870589"/>
            <a:ext cx="1616231" cy="377825"/>
          </a:xfrm>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a:xfrm>
            <a:off x="3658640" y="5870589"/>
            <a:ext cx="524284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720913" y="5870589"/>
            <a:ext cx="556688"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35220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2800"/>
            </a:lvl1p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08779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3" y="3308581"/>
            <a:ext cx="103632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77381"/>
            <a:ext cx="103632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15394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09601" y="2142068"/>
            <a:ext cx="508406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88737" y="2142072"/>
            <a:ext cx="5084064"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9869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991307" y="2218267"/>
            <a:ext cx="472080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81493" y="2218267"/>
            <a:ext cx="469130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88736"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32317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991307" y="2218267"/>
            <a:ext cx="472080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81493" y="2218267"/>
            <a:ext cx="469130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88736"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477167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609614"/>
            <a:ext cx="10363200" cy="1456267"/>
          </a:xfrm>
        </p:spPr>
        <p:txBody>
          <a:bodyPr>
            <a:normAutofit/>
          </a:bodyPr>
          <a:lstStyle>
            <a:lvl1pPr>
              <a:defRPr sz="3200"/>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23349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917513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5624" y="1557868"/>
            <a:ext cx="3817213" cy="1439332"/>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808201" y="609601"/>
            <a:ext cx="6170633"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15624" y="2997201"/>
            <a:ext cx="3817213"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35478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6173" y="1735672"/>
            <a:ext cx="5462939" cy="1371600"/>
          </a:xfrm>
        </p:spPr>
        <p:txBody>
          <a:bodyPr anchor="b">
            <a:normAutofit/>
          </a:bodyPr>
          <a:lstStyle>
            <a:lvl1pPr algn="l">
              <a:defRPr sz="24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6705600" y="914400"/>
            <a:ext cx="42672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16173" y="3107272"/>
            <a:ext cx="5462939"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99428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4732865"/>
            <a:ext cx="10363200" cy="566738"/>
          </a:xfrm>
        </p:spPr>
        <p:txBody>
          <a:bodyPr anchor="b">
            <a:normAutofit/>
          </a:bodyPr>
          <a:lstStyle>
            <a:lvl1pPr algn="l">
              <a:defRPr sz="20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19201" y="932112"/>
            <a:ext cx="9144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09601" y="5299603"/>
            <a:ext cx="103632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875491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3" y="609615"/>
            <a:ext cx="10363199"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11" y="4343400"/>
            <a:ext cx="103631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90177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5" name="TextBox 14"/>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1318237" y="3352800"/>
            <a:ext cx="9168177"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16355" y="4343400"/>
            <a:ext cx="103632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01765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0" y="3291648"/>
            <a:ext cx="10363201" cy="1468800"/>
          </a:xfrm>
        </p:spPr>
        <p:txBody>
          <a:bodyPr anchor="b">
            <a:normAutofit/>
          </a:bodyPr>
          <a:lstStyle>
            <a:lvl1pPr algn="l">
              <a:defRPr sz="2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60448"/>
            <a:ext cx="1036320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205700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6" name="TextBox 15"/>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09609" y="3886200"/>
            <a:ext cx="103632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09609" y="4775200"/>
            <a:ext cx="103632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8934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609608"/>
            <a:ext cx="10363200" cy="1456267"/>
          </a:xfrm>
        </p:spPr>
        <p:txBody>
          <a:bodyPr>
            <a:normAutofit/>
          </a:bodyPr>
          <a:lstStyle>
            <a:lvl1pPr>
              <a:defRPr sz="3200"/>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838786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9262" y="609609"/>
            <a:ext cx="10363201" cy="2743199"/>
          </a:xfrm>
        </p:spPr>
        <p:txBody>
          <a:bodyPr vert="horz" lIns="91440" tIns="45720" rIns="91440" bIns="45720" rtlCol="0" anchor="ctr">
            <a:normAutofit/>
          </a:bodyPr>
          <a:lstStyle>
            <a:lvl1pPr>
              <a:defRPr lang="en-US" sz="2800"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19262" y="3505200"/>
            <a:ext cx="103632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19261" y="4343400"/>
            <a:ext cx="103632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221397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8" name="Title 1"/>
          <p:cNvSpPr>
            <a:spLocks noGrp="1"/>
          </p:cNvSpPr>
          <p:nvPr>
            <p:ph type="title"/>
          </p:nvPr>
        </p:nvSpPr>
        <p:spPr>
          <a:xfrm>
            <a:off x="609600" y="609614"/>
            <a:ext cx="10363200" cy="1456267"/>
          </a:xfrm>
        </p:spPr>
        <p:txBody>
          <a:bodyPr>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02084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Vertical Title 1"/>
          <p:cNvSpPr>
            <a:spLocks noGrp="1"/>
          </p:cNvSpPr>
          <p:nvPr>
            <p:ph type="title" orient="vert"/>
          </p:nvPr>
        </p:nvSpPr>
        <p:spPr>
          <a:xfrm>
            <a:off x="8737313" y="609613"/>
            <a:ext cx="2235495" cy="5181601"/>
          </a:xfrm>
        </p:spPr>
        <p:txBody>
          <a:bodyPr vert="eaVert">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609600"/>
            <a:ext cx="7986912"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71987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63667" cy="6858000"/>
          </a:xfrm>
          <a:prstGeom prst="rect">
            <a:avLst/>
          </a:prstGeom>
        </p:spPr>
      </p:pic>
      <p:sp>
        <p:nvSpPr>
          <p:cNvPr id="2" name="Title 1"/>
          <p:cNvSpPr>
            <a:spLocks noGrp="1"/>
          </p:cNvSpPr>
          <p:nvPr>
            <p:ph type="ctrTitle"/>
          </p:nvPr>
        </p:nvSpPr>
        <p:spPr>
          <a:xfrm>
            <a:off x="3658632" y="1964267"/>
            <a:ext cx="7618971" cy="2421464"/>
          </a:xfrm>
        </p:spPr>
        <p:txBody>
          <a:bodyPr anchor="b">
            <a:normAutofit/>
          </a:bodyPr>
          <a:lstStyle>
            <a:lvl1pPr algn="r">
              <a:defRPr sz="4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658632" y="4385746"/>
            <a:ext cx="7618971"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9003090" y="5870589"/>
            <a:ext cx="1616231" cy="377825"/>
          </a:xfrm>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a:xfrm>
            <a:off x="3658640" y="5870589"/>
            <a:ext cx="524284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720913" y="5870589"/>
            <a:ext cx="556688"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11038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2800"/>
            </a:lvl1p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61873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3" y="3308581"/>
            <a:ext cx="103632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77381"/>
            <a:ext cx="103632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03893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09601" y="2142068"/>
            <a:ext cx="508406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88737" y="2142072"/>
            <a:ext cx="5084064"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8428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991307" y="2218267"/>
            <a:ext cx="472080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81493" y="2218267"/>
            <a:ext cx="469130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88736"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154518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609614"/>
            <a:ext cx="10363200" cy="1456267"/>
          </a:xfrm>
        </p:spPr>
        <p:txBody>
          <a:bodyPr>
            <a:normAutofit/>
          </a:bodyPr>
          <a:lstStyle>
            <a:lvl1pPr>
              <a:defRPr sz="3200"/>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43890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3503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67410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5624" y="1557868"/>
            <a:ext cx="3817213" cy="1439332"/>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808201" y="609601"/>
            <a:ext cx="6170633"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15624" y="2997201"/>
            <a:ext cx="3817213"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20248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6173" y="1735672"/>
            <a:ext cx="5462939" cy="1371600"/>
          </a:xfrm>
        </p:spPr>
        <p:txBody>
          <a:bodyPr anchor="b">
            <a:normAutofit/>
          </a:bodyPr>
          <a:lstStyle>
            <a:lvl1pPr algn="l">
              <a:defRPr sz="24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6705600" y="914400"/>
            <a:ext cx="42672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16173" y="3107272"/>
            <a:ext cx="5462939"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1160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4732865"/>
            <a:ext cx="10363200" cy="566738"/>
          </a:xfrm>
        </p:spPr>
        <p:txBody>
          <a:bodyPr anchor="b">
            <a:normAutofit/>
          </a:bodyPr>
          <a:lstStyle>
            <a:lvl1pPr algn="l">
              <a:defRPr sz="20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19201" y="932112"/>
            <a:ext cx="9144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09601" y="5299603"/>
            <a:ext cx="103632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399655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3" y="609615"/>
            <a:ext cx="10363199"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11" y="4343400"/>
            <a:ext cx="103631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291275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5" name="TextBox 14"/>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1318237" y="3352800"/>
            <a:ext cx="9168177"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16355" y="4343400"/>
            <a:ext cx="103632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981477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0" y="3291648"/>
            <a:ext cx="10363201" cy="1468800"/>
          </a:xfrm>
        </p:spPr>
        <p:txBody>
          <a:bodyPr anchor="b">
            <a:normAutofit/>
          </a:bodyPr>
          <a:lstStyle>
            <a:lvl1pPr algn="l">
              <a:defRPr sz="2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60448"/>
            <a:ext cx="1036320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39359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6" name="TextBox 15"/>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09609" y="3886200"/>
            <a:ext cx="103632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09609" y="4775200"/>
            <a:ext cx="103632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706396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9262" y="609609"/>
            <a:ext cx="10363201" cy="2743199"/>
          </a:xfrm>
        </p:spPr>
        <p:txBody>
          <a:bodyPr vert="horz" lIns="91440" tIns="45720" rIns="91440" bIns="45720" rtlCol="0" anchor="ctr">
            <a:normAutofit/>
          </a:bodyPr>
          <a:lstStyle>
            <a:lvl1pPr>
              <a:defRPr lang="en-US" sz="2800"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19262" y="3505200"/>
            <a:ext cx="103632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19261" y="4343400"/>
            <a:ext cx="103632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3296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8" name="Title 1"/>
          <p:cNvSpPr>
            <a:spLocks noGrp="1"/>
          </p:cNvSpPr>
          <p:nvPr>
            <p:ph type="title"/>
          </p:nvPr>
        </p:nvSpPr>
        <p:spPr>
          <a:xfrm>
            <a:off x="609600" y="609614"/>
            <a:ext cx="10363200" cy="1456267"/>
          </a:xfrm>
        </p:spPr>
        <p:txBody>
          <a:bodyPr>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931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Vertical Title 1"/>
          <p:cNvSpPr>
            <a:spLocks noGrp="1"/>
          </p:cNvSpPr>
          <p:nvPr>
            <p:ph type="title" orient="vert"/>
          </p:nvPr>
        </p:nvSpPr>
        <p:spPr>
          <a:xfrm>
            <a:off x="8737313" y="609613"/>
            <a:ext cx="2235495" cy="5181601"/>
          </a:xfrm>
        </p:spPr>
        <p:txBody>
          <a:bodyPr vert="eaVert">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609600"/>
            <a:ext cx="7986912"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608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5624" y="1557868"/>
            <a:ext cx="3817213" cy="1439332"/>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808197" y="609601"/>
            <a:ext cx="6170633"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15624" y="2997201"/>
            <a:ext cx="3817213"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52830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63667" cy="6858000"/>
          </a:xfrm>
          <a:prstGeom prst="rect">
            <a:avLst/>
          </a:prstGeom>
        </p:spPr>
      </p:pic>
      <p:sp>
        <p:nvSpPr>
          <p:cNvPr id="2" name="Title 1"/>
          <p:cNvSpPr>
            <a:spLocks noGrp="1"/>
          </p:cNvSpPr>
          <p:nvPr>
            <p:ph type="ctrTitle"/>
          </p:nvPr>
        </p:nvSpPr>
        <p:spPr>
          <a:xfrm>
            <a:off x="3658632" y="1964267"/>
            <a:ext cx="7618971" cy="2421464"/>
          </a:xfrm>
        </p:spPr>
        <p:txBody>
          <a:bodyPr anchor="b">
            <a:normAutofit/>
          </a:bodyPr>
          <a:lstStyle>
            <a:lvl1pPr algn="r">
              <a:defRPr sz="4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658632" y="4385746"/>
            <a:ext cx="7618971"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9003090" y="5870589"/>
            <a:ext cx="1616231" cy="377825"/>
          </a:xfrm>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a:xfrm>
            <a:off x="3658640" y="5870589"/>
            <a:ext cx="524284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720913" y="5870589"/>
            <a:ext cx="556688"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019231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2800"/>
            </a:lvl1p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21598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3" y="3308581"/>
            <a:ext cx="103632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77381"/>
            <a:ext cx="103632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925298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09601" y="2142068"/>
            <a:ext cx="508406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88737" y="2142072"/>
            <a:ext cx="5084064"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096612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991307" y="2218267"/>
            <a:ext cx="472080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81493" y="2218267"/>
            <a:ext cx="469130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88736" y="2870201"/>
            <a:ext cx="508406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33124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609614"/>
            <a:ext cx="10363200" cy="1456267"/>
          </a:xfrm>
        </p:spPr>
        <p:txBody>
          <a:bodyPr>
            <a:normAutofit/>
          </a:bodyPr>
          <a:lstStyle>
            <a:lvl1pPr>
              <a:defRPr sz="3200"/>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083542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58754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5624" y="1557868"/>
            <a:ext cx="3817213" cy="1439332"/>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808201" y="609601"/>
            <a:ext cx="6170633"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15624" y="2997201"/>
            <a:ext cx="3817213"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53084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6173" y="1735672"/>
            <a:ext cx="5462939" cy="1371600"/>
          </a:xfrm>
        </p:spPr>
        <p:txBody>
          <a:bodyPr anchor="b">
            <a:normAutofit/>
          </a:bodyPr>
          <a:lstStyle>
            <a:lvl1pPr algn="l">
              <a:defRPr sz="24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6705600" y="914400"/>
            <a:ext cx="42672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16173" y="3107272"/>
            <a:ext cx="5462939"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959538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4732865"/>
            <a:ext cx="10363200" cy="566738"/>
          </a:xfrm>
        </p:spPr>
        <p:txBody>
          <a:bodyPr anchor="b">
            <a:normAutofit/>
          </a:bodyPr>
          <a:lstStyle>
            <a:lvl1pPr algn="l">
              <a:defRPr sz="20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19201" y="932112"/>
            <a:ext cx="9144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09601" y="5299603"/>
            <a:ext cx="103632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9416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6173" y="1735672"/>
            <a:ext cx="5462939" cy="1371600"/>
          </a:xfrm>
        </p:spPr>
        <p:txBody>
          <a:bodyPr anchor="b">
            <a:normAutofit/>
          </a:bodyPr>
          <a:lstStyle>
            <a:lvl1pPr algn="l">
              <a:defRPr sz="24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6705600" y="914400"/>
            <a:ext cx="42672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a:xfrm>
            <a:off x="616173" y="3107272"/>
            <a:ext cx="5462939"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38342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3" y="609615"/>
            <a:ext cx="10363199"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11" y="4343400"/>
            <a:ext cx="103631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41036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5" name="TextBox 14"/>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1318237" y="3352800"/>
            <a:ext cx="9168177"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16355" y="4343400"/>
            <a:ext cx="103632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697986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10" y="3291648"/>
            <a:ext cx="10363201" cy="1468800"/>
          </a:xfrm>
        </p:spPr>
        <p:txBody>
          <a:bodyPr anchor="b">
            <a:normAutofit/>
          </a:bodyPr>
          <a:lstStyle>
            <a:lvl1pPr algn="l">
              <a:defRPr sz="2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60448"/>
            <a:ext cx="1036320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25500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6" name="TextBox 15"/>
          <p:cNvSpPr txBox="1"/>
          <p:nvPr/>
        </p:nvSpPr>
        <p:spPr>
          <a:xfrm>
            <a:off x="10314409"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1" name="TextBox 10"/>
          <p:cNvSpPr txBox="1"/>
          <p:nvPr/>
        </p:nvSpPr>
        <p:spPr>
          <a:xfrm>
            <a:off x="562403"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bri"/>
                <a:ea typeface="+mn-ea"/>
                <a:cs typeface="+mn-cs"/>
              </a:rPr>
              <a:t>“</a:t>
            </a:r>
          </a:p>
        </p:txBody>
      </p:sp>
      <p:sp>
        <p:nvSpPr>
          <p:cNvPr id="12" name="Title 1"/>
          <p:cNvSpPr>
            <a:spLocks noGrp="1"/>
          </p:cNvSpPr>
          <p:nvPr>
            <p:ph type="title"/>
          </p:nvPr>
        </p:nvSpPr>
        <p:spPr>
          <a:xfrm>
            <a:off x="1172162" y="609609"/>
            <a:ext cx="9455063"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09609" y="3886200"/>
            <a:ext cx="103632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09609" y="4775200"/>
            <a:ext cx="103632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03147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9262" y="609609"/>
            <a:ext cx="10363201" cy="2743199"/>
          </a:xfrm>
        </p:spPr>
        <p:txBody>
          <a:bodyPr vert="horz" lIns="91440" tIns="45720" rIns="91440" bIns="45720" rtlCol="0" anchor="ctr">
            <a:normAutofit/>
          </a:bodyPr>
          <a:lstStyle>
            <a:lvl1pPr>
              <a:defRPr lang="en-US" sz="2800"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19262" y="3505200"/>
            <a:ext cx="103632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19261" y="4343400"/>
            <a:ext cx="103632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102241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8" name="Title 1"/>
          <p:cNvSpPr>
            <a:spLocks noGrp="1"/>
          </p:cNvSpPr>
          <p:nvPr>
            <p:ph type="title"/>
          </p:nvPr>
        </p:nvSpPr>
        <p:spPr>
          <a:xfrm>
            <a:off x="609600" y="609614"/>
            <a:ext cx="10363200" cy="1456267"/>
          </a:xfrm>
        </p:spPr>
        <p:txBody>
          <a:bodyPr>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35403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Vertical Title 1"/>
          <p:cNvSpPr>
            <a:spLocks noGrp="1"/>
          </p:cNvSpPr>
          <p:nvPr>
            <p:ph type="title" orient="vert"/>
          </p:nvPr>
        </p:nvSpPr>
        <p:spPr>
          <a:xfrm>
            <a:off x="8737313" y="609613"/>
            <a:ext cx="2235495" cy="5181601"/>
          </a:xfrm>
        </p:spPr>
        <p:txBody>
          <a:bodyPr vert="eaVert">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609600"/>
            <a:ext cx="7986912"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425705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63667" cy="6858000"/>
          </a:xfrm>
          <a:prstGeom prst="rect">
            <a:avLst/>
          </a:prstGeom>
        </p:spPr>
      </p:pic>
      <p:sp>
        <p:nvSpPr>
          <p:cNvPr id="2" name="Title 1"/>
          <p:cNvSpPr>
            <a:spLocks noGrp="1"/>
          </p:cNvSpPr>
          <p:nvPr>
            <p:ph type="ctrTitle"/>
          </p:nvPr>
        </p:nvSpPr>
        <p:spPr>
          <a:xfrm>
            <a:off x="3658632" y="1964267"/>
            <a:ext cx="7618971" cy="2421464"/>
          </a:xfrm>
        </p:spPr>
        <p:txBody>
          <a:bodyPr anchor="b">
            <a:normAutofit/>
          </a:bodyPr>
          <a:lstStyle>
            <a:lvl1pPr algn="r">
              <a:defRPr sz="4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658632" y="4385746"/>
            <a:ext cx="7618971"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9003090" y="5870589"/>
            <a:ext cx="1616231" cy="377825"/>
          </a:xfrm>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a:xfrm>
            <a:off x="3658640" y="5870589"/>
            <a:ext cx="524284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720913" y="5870589"/>
            <a:ext cx="556688"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298539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2800"/>
            </a:lvl1p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034873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3" y="3308581"/>
            <a:ext cx="103632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4777381"/>
            <a:ext cx="103632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11/25/2020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4686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7.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8.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08"/>
            <a:ext cx="10363200"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2142072"/>
            <a:ext cx="10363200"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698287" y="5870583"/>
            <a:ext cx="1616231"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smtClean="0">
                <a:solidFill>
                  <a:prstClr val="white"/>
                </a:solidFill>
              </a:rPr>
              <a:pPr defTabSz="457200"/>
              <a:t>11/25/2020</a:t>
            </a:fld>
            <a:endParaRPr lang="en-US" dirty="0">
              <a:solidFill>
                <a:prstClr val="white"/>
              </a:solidFill>
            </a:endParaRPr>
          </a:p>
        </p:txBody>
      </p:sp>
      <p:sp>
        <p:nvSpPr>
          <p:cNvPr id="5" name="Footer Placeholder 4"/>
          <p:cNvSpPr>
            <a:spLocks noGrp="1"/>
          </p:cNvSpPr>
          <p:nvPr>
            <p:ph type="ftr" sz="quarter" idx="3"/>
          </p:nvPr>
        </p:nvSpPr>
        <p:spPr>
          <a:xfrm>
            <a:off x="609605" y="5870583"/>
            <a:ext cx="798708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10416113" y="5870583"/>
            <a:ext cx="556688"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09596581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EB06C5B-52FB-483E-8F45-12ADA0EE70F3}" type="datetimeFigureOut">
              <a:rPr lang="zh-TW" altLang="en-US" smtClean="0"/>
              <a:t>2020/11/25</a:t>
            </a:fld>
            <a:endParaRPr lang="zh-TW" alt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zh-TW" alt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7FB4DAD8-34E7-4223-A4ED-98C4B3074D63}" type="slidenum">
              <a:rPr lang="zh-TW" altLang="en-US" smtClean="0"/>
              <a:t>‹#›</a:t>
            </a:fld>
            <a:endParaRPr lang="zh-TW" altLang="en-US"/>
          </a:p>
        </p:txBody>
      </p:sp>
    </p:spTree>
    <p:extLst>
      <p:ext uri="{BB962C8B-B14F-4D97-AF65-F5344CB8AC3E}">
        <p14:creationId xmlns:p14="http://schemas.microsoft.com/office/powerpoint/2010/main" val="9279077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08"/>
            <a:ext cx="10363200"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2142072"/>
            <a:ext cx="10363200"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698287" y="5870583"/>
            <a:ext cx="1616231"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smtClean="0">
                <a:solidFill>
                  <a:prstClr val="white"/>
                </a:solidFill>
              </a:rPr>
              <a:pPr defTabSz="457200"/>
              <a:t>11/25/2020</a:t>
            </a:fld>
            <a:endParaRPr lang="en-US" dirty="0">
              <a:solidFill>
                <a:prstClr val="white"/>
              </a:solidFill>
            </a:endParaRPr>
          </a:p>
        </p:txBody>
      </p:sp>
      <p:sp>
        <p:nvSpPr>
          <p:cNvPr id="5" name="Footer Placeholder 4"/>
          <p:cNvSpPr>
            <a:spLocks noGrp="1"/>
          </p:cNvSpPr>
          <p:nvPr>
            <p:ph type="ftr" sz="quarter" idx="3"/>
          </p:nvPr>
        </p:nvSpPr>
        <p:spPr>
          <a:xfrm>
            <a:off x="609605" y="5870583"/>
            <a:ext cx="798708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10416113" y="5870583"/>
            <a:ext cx="556688"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689516362"/>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14"/>
            <a:ext cx="10363200"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2142072"/>
            <a:ext cx="10363200"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698291" y="5870589"/>
            <a:ext cx="1616231"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smtClean="0">
                <a:solidFill>
                  <a:prstClr val="white"/>
                </a:solidFill>
              </a:rPr>
              <a:pPr defTabSz="457200"/>
              <a:t>11/25/2020</a:t>
            </a:fld>
            <a:endParaRPr lang="en-US" dirty="0">
              <a:solidFill>
                <a:prstClr val="white"/>
              </a:solidFill>
            </a:endParaRPr>
          </a:p>
        </p:txBody>
      </p:sp>
      <p:sp>
        <p:nvSpPr>
          <p:cNvPr id="5" name="Footer Placeholder 4"/>
          <p:cNvSpPr>
            <a:spLocks noGrp="1"/>
          </p:cNvSpPr>
          <p:nvPr>
            <p:ph type="ftr" sz="quarter" idx="3"/>
          </p:nvPr>
        </p:nvSpPr>
        <p:spPr>
          <a:xfrm>
            <a:off x="609609" y="5870589"/>
            <a:ext cx="798708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10416113" y="5870589"/>
            <a:ext cx="556688"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798854158"/>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14"/>
            <a:ext cx="10363200"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2142072"/>
            <a:ext cx="10363200"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698291" y="5870589"/>
            <a:ext cx="1616231"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smtClean="0">
                <a:solidFill>
                  <a:prstClr val="white"/>
                </a:solidFill>
              </a:rPr>
              <a:pPr defTabSz="457200"/>
              <a:t>11/25/2020</a:t>
            </a:fld>
            <a:endParaRPr lang="en-US" dirty="0">
              <a:solidFill>
                <a:prstClr val="white"/>
              </a:solidFill>
            </a:endParaRPr>
          </a:p>
        </p:txBody>
      </p:sp>
      <p:sp>
        <p:nvSpPr>
          <p:cNvPr id="5" name="Footer Placeholder 4"/>
          <p:cNvSpPr>
            <a:spLocks noGrp="1"/>
          </p:cNvSpPr>
          <p:nvPr>
            <p:ph type="ftr" sz="quarter" idx="3"/>
          </p:nvPr>
        </p:nvSpPr>
        <p:spPr>
          <a:xfrm>
            <a:off x="609609" y="5870589"/>
            <a:ext cx="798708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10416113" y="5870589"/>
            <a:ext cx="556688"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477056615"/>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14"/>
            <a:ext cx="10363200"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2142072"/>
            <a:ext cx="10363200"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698291" y="5870589"/>
            <a:ext cx="1616231"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smtClean="0">
                <a:solidFill>
                  <a:prstClr val="white"/>
                </a:solidFill>
              </a:rPr>
              <a:pPr defTabSz="457200"/>
              <a:t>11/25/2020</a:t>
            </a:fld>
            <a:endParaRPr lang="en-US" dirty="0">
              <a:solidFill>
                <a:prstClr val="white"/>
              </a:solidFill>
            </a:endParaRPr>
          </a:p>
        </p:txBody>
      </p:sp>
      <p:sp>
        <p:nvSpPr>
          <p:cNvPr id="5" name="Footer Placeholder 4"/>
          <p:cNvSpPr>
            <a:spLocks noGrp="1"/>
          </p:cNvSpPr>
          <p:nvPr>
            <p:ph type="ftr" sz="quarter" idx="3"/>
          </p:nvPr>
        </p:nvSpPr>
        <p:spPr>
          <a:xfrm>
            <a:off x="609609" y="5870589"/>
            <a:ext cx="798708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10416113" y="5870589"/>
            <a:ext cx="556688"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802908944"/>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14"/>
            <a:ext cx="10363200"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2142072"/>
            <a:ext cx="10363200"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698291" y="5870589"/>
            <a:ext cx="1616231"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smtClean="0">
                <a:solidFill>
                  <a:prstClr val="white"/>
                </a:solidFill>
              </a:rPr>
              <a:pPr defTabSz="457200"/>
              <a:t>11/25/2020</a:t>
            </a:fld>
            <a:endParaRPr lang="en-US" dirty="0">
              <a:solidFill>
                <a:prstClr val="white"/>
              </a:solidFill>
            </a:endParaRPr>
          </a:p>
        </p:txBody>
      </p:sp>
      <p:sp>
        <p:nvSpPr>
          <p:cNvPr id="5" name="Footer Placeholder 4"/>
          <p:cNvSpPr>
            <a:spLocks noGrp="1"/>
          </p:cNvSpPr>
          <p:nvPr>
            <p:ph type="ftr" sz="quarter" idx="3"/>
          </p:nvPr>
        </p:nvSpPr>
        <p:spPr>
          <a:xfrm>
            <a:off x="609609" y="5870589"/>
            <a:ext cx="798708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10416113" y="5870589"/>
            <a:ext cx="556688"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41024782"/>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14"/>
            <a:ext cx="10363200"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2142072"/>
            <a:ext cx="10363200"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698291" y="5870589"/>
            <a:ext cx="1616231"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smtClean="0">
                <a:solidFill>
                  <a:prstClr val="white"/>
                </a:solidFill>
              </a:rPr>
              <a:pPr defTabSz="457200"/>
              <a:t>11/25/2020</a:t>
            </a:fld>
            <a:endParaRPr lang="en-US" dirty="0">
              <a:solidFill>
                <a:prstClr val="white"/>
              </a:solidFill>
            </a:endParaRPr>
          </a:p>
        </p:txBody>
      </p:sp>
      <p:sp>
        <p:nvSpPr>
          <p:cNvPr id="5" name="Footer Placeholder 4"/>
          <p:cNvSpPr>
            <a:spLocks noGrp="1"/>
          </p:cNvSpPr>
          <p:nvPr>
            <p:ph type="ftr" sz="quarter" idx="3"/>
          </p:nvPr>
        </p:nvSpPr>
        <p:spPr>
          <a:xfrm>
            <a:off x="609609" y="5870589"/>
            <a:ext cx="798708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10416113" y="5870589"/>
            <a:ext cx="556688"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2031218459"/>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64362" y="1262207"/>
            <a:ext cx="9068586" cy="2590800"/>
          </a:xfrm>
        </p:spPr>
        <p:txBody>
          <a:bodyPr>
            <a:normAutofit/>
          </a:bodyPr>
          <a:lstStyle/>
          <a:p>
            <a:r>
              <a:rPr lang="zh-TW" altLang="en-US" sz="4400" dirty="0" smtClean="0">
                <a:solidFill>
                  <a:srgbClr val="0070C0"/>
                </a:solidFill>
                <a:latin typeface="微軟正黑體" panose="020B0604030504040204" pitchFamily="34" charset="-120"/>
                <a:ea typeface="微軟正黑體" panose="020B0604030504040204" pitchFamily="34" charset="-120"/>
              </a:rPr>
              <a:t>教師輔導知能研習</a:t>
            </a:r>
            <a:endParaRPr lang="zh-TW" altLang="en-US" sz="4400" dirty="0">
              <a:solidFill>
                <a:srgbClr val="0070C0"/>
              </a:solidFill>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a:xfrm>
            <a:off x="1732788" y="3148918"/>
            <a:ext cx="9070848" cy="457201"/>
          </a:xfrm>
        </p:spPr>
        <p:txBody>
          <a:bodyPr>
            <a:noAutofit/>
          </a:bodyPr>
          <a:lstStyle/>
          <a:p>
            <a:r>
              <a:rPr lang="zh-TW" altLang="en-US" sz="3600" dirty="0" smtClean="0">
                <a:solidFill>
                  <a:schemeClr val="accent5">
                    <a:lumMod val="75000"/>
                  </a:schemeClr>
                </a:solidFill>
                <a:latin typeface="微軟正黑體" panose="020B0604030504040204" pitchFamily="34" charset="-120"/>
                <a:ea typeface="微軟正黑體" panose="020B0604030504040204" pitchFamily="34" charset="-120"/>
              </a:rPr>
              <a:t>校園憂鬱與自傷三</a:t>
            </a:r>
            <a:r>
              <a:rPr lang="zh-TW" altLang="en-US" sz="3600" smtClean="0">
                <a:solidFill>
                  <a:schemeClr val="accent5">
                    <a:lumMod val="75000"/>
                  </a:schemeClr>
                </a:solidFill>
                <a:latin typeface="微軟正黑體" panose="020B0604030504040204" pitchFamily="34" charset="-120"/>
                <a:ea typeface="微軟正黑體" panose="020B0604030504040204" pitchFamily="34" charset="-120"/>
              </a:rPr>
              <a:t>級</a:t>
            </a:r>
            <a:r>
              <a:rPr lang="zh-TW" altLang="en-US" sz="3600" smtClean="0">
                <a:solidFill>
                  <a:schemeClr val="accent5">
                    <a:lumMod val="75000"/>
                  </a:schemeClr>
                </a:solidFill>
                <a:latin typeface="微軟正黑體" panose="020B0604030504040204" pitchFamily="34" charset="-120"/>
                <a:ea typeface="微軟正黑體" panose="020B0604030504040204" pitchFamily="34" charset="-120"/>
              </a:rPr>
              <a:t>預防</a:t>
            </a:r>
            <a:endParaRPr lang="zh-TW" altLang="en-US" sz="3600"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672072" y="4767072"/>
            <a:ext cx="3960876" cy="584775"/>
          </a:xfrm>
          <a:prstGeom prst="rect">
            <a:avLst/>
          </a:prstGeom>
          <a:noFill/>
        </p:spPr>
        <p:txBody>
          <a:bodyPr wrap="square" rtlCol="0">
            <a:spAutoFit/>
          </a:bodyPr>
          <a:lstStyle/>
          <a:p>
            <a:r>
              <a:rPr lang="zh-TW" altLang="en-US" sz="3200" dirty="0" smtClean="0">
                <a:latin typeface="微軟正黑體" panose="020B0604030504040204" pitchFamily="34" charset="-120"/>
                <a:ea typeface="微軟正黑體" panose="020B0604030504040204" pitchFamily="34" charset="-120"/>
              </a:rPr>
              <a:t>專任輔導教師 吳佳惠</a:t>
            </a:r>
            <a:endParaRPr lang="zh-TW" altLang="en-US"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2380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4FFF14-C9F3-4D88-B999-9D02B5900F5E}"/>
              </a:ext>
            </a:extLst>
          </p:cNvPr>
          <p:cNvSpPr>
            <a:spLocks noGrp="1"/>
          </p:cNvSpPr>
          <p:nvPr>
            <p:ph type="title"/>
          </p:nvPr>
        </p:nvSpPr>
        <p:spPr>
          <a:xfrm>
            <a:off x="2079779" y="817504"/>
            <a:ext cx="8032459" cy="4193175"/>
          </a:xfrm>
        </p:spPr>
        <p:txBody>
          <a:bodyPr>
            <a:normAutofit/>
          </a:bodyPr>
          <a:lstStyle/>
          <a:p>
            <a:r>
              <a:rPr lang="zh-TW" altLang="en-US" sz="4000" dirty="0">
                <a:latin typeface="微軟正黑體" panose="020B0604030504040204" pitchFamily="34" charset="-120"/>
                <a:ea typeface="微軟正黑體" panose="020B0604030504040204" pitchFamily="34" charset="-120"/>
              </a:rPr>
              <a:t>青少年憂鬱症症狀有時和叛逆期的行為表現很像</a:t>
            </a:r>
            <a:r>
              <a:rPr lang="zh-TW" altLang="en-US" sz="4000" dirty="0" smtClean="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而</a:t>
            </a:r>
            <a:r>
              <a:rPr lang="zh-TW" altLang="en-US" sz="4000" dirty="0" smtClean="0">
                <a:latin typeface="微軟正黑體" panose="020B0604030504040204" pitchFamily="34" charset="-120"/>
                <a:ea typeface="微軟正黑體" panose="020B0604030504040204" pitchFamily="34" charset="-120"/>
              </a:rPr>
              <a:t>容易</a:t>
            </a:r>
            <a:r>
              <a:rPr lang="zh-TW" altLang="en-US" sz="4000" dirty="0">
                <a:latin typeface="微軟正黑體" panose="020B0604030504040204" pitchFamily="34" charset="-120"/>
                <a:ea typeface="微軟正黑體" panose="020B0604030504040204" pitchFamily="34" charset="-120"/>
              </a:rPr>
              <a:t>被忽略</a:t>
            </a:r>
          </a:p>
        </p:txBody>
      </p:sp>
      <p:pic>
        <p:nvPicPr>
          <p:cNvPr id="8" name="圖片 7">
            <a:extLst>
              <a:ext uri="{FF2B5EF4-FFF2-40B4-BE49-F238E27FC236}">
                <a16:creationId xmlns:a16="http://schemas.microsoft.com/office/drawing/2014/main" id="{2E35127D-1ABF-4187-B84F-5B1FCDFBF345}"/>
              </a:ext>
            </a:extLst>
          </p:cNvPr>
          <p:cNvPicPr>
            <a:picLocks noChangeAspect="1"/>
          </p:cNvPicPr>
          <p:nvPr/>
        </p:nvPicPr>
        <p:blipFill>
          <a:blip r:embed="rId2"/>
          <a:stretch>
            <a:fillRect/>
          </a:stretch>
        </p:blipFill>
        <p:spPr>
          <a:xfrm>
            <a:off x="3732504" y="4513530"/>
            <a:ext cx="1714500" cy="1609725"/>
          </a:xfrm>
          <a:prstGeom prst="rect">
            <a:avLst/>
          </a:prstGeom>
        </p:spPr>
      </p:pic>
      <p:pic>
        <p:nvPicPr>
          <p:cNvPr id="10" name="圖片 9">
            <a:extLst>
              <a:ext uri="{FF2B5EF4-FFF2-40B4-BE49-F238E27FC236}">
                <a16:creationId xmlns:a16="http://schemas.microsoft.com/office/drawing/2014/main" id="{32E19164-C1A3-4646-9066-6F325053EA55}"/>
              </a:ext>
            </a:extLst>
          </p:cNvPr>
          <p:cNvPicPr>
            <a:picLocks noChangeAspect="1"/>
          </p:cNvPicPr>
          <p:nvPr/>
        </p:nvPicPr>
        <p:blipFill>
          <a:blip r:embed="rId3"/>
          <a:stretch>
            <a:fillRect/>
          </a:stretch>
        </p:blipFill>
        <p:spPr>
          <a:xfrm>
            <a:off x="6824718" y="4513530"/>
            <a:ext cx="1663985" cy="1609725"/>
          </a:xfrm>
          <a:prstGeom prst="rect">
            <a:avLst/>
          </a:prstGeom>
        </p:spPr>
      </p:pic>
    </p:spTree>
    <p:extLst>
      <p:ext uri="{BB962C8B-B14F-4D97-AF65-F5344CB8AC3E}">
        <p14:creationId xmlns:p14="http://schemas.microsoft.com/office/powerpoint/2010/main" val="2133700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DB71C0-F099-475E-9B46-64CDFD4A6657}"/>
              </a:ext>
            </a:extLst>
          </p:cNvPr>
          <p:cNvSpPr>
            <a:spLocks noGrp="1"/>
          </p:cNvSpPr>
          <p:nvPr>
            <p:ph type="title"/>
          </p:nvPr>
        </p:nvSpPr>
        <p:spPr>
          <a:xfrm>
            <a:off x="881683" y="-119057"/>
            <a:ext cx="7772400" cy="1456267"/>
          </a:xfrm>
        </p:spPr>
        <p:txBody>
          <a:bodyPr>
            <a:normAutofit/>
          </a:bodyPr>
          <a:lstStyle/>
          <a:p>
            <a:r>
              <a:rPr lang="zh-TW" altLang="en-US" dirty="0">
                <a:latin typeface="微軟正黑體" panose="020B0604030504040204" pitchFamily="34" charset="-120"/>
                <a:ea typeface="微軟正黑體" panose="020B0604030504040204" pitchFamily="34" charset="-120"/>
              </a:rPr>
              <a:t>如何幫助憂鬱症的</a:t>
            </a:r>
            <a:r>
              <a:rPr lang="zh-TW" altLang="en-US" dirty="0" smtClean="0">
                <a:latin typeface="微軟正黑體" panose="020B0604030504040204" pitchFamily="34" charset="-120"/>
                <a:ea typeface="微軟正黑體" panose="020B0604030504040204" pitchFamily="34" charset="-120"/>
              </a:rPr>
              <a:t>孩子</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A4C65BFD-2359-4975-8901-510ACDC3EB41}"/>
              </a:ext>
            </a:extLst>
          </p:cNvPr>
          <p:cNvSpPr txBox="1">
            <a:spLocks/>
          </p:cNvSpPr>
          <p:nvPr/>
        </p:nvSpPr>
        <p:spPr>
          <a:xfrm>
            <a:off x="1420368" y="1087270"/>
            <a:ext cx="8686800" cy="4311998"/>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buClr>
                <a:prstClr val="white"/>
              </a:buClr>
            </a:pPr>
            <a:r>
              <a:rPr lang="zh-TW" altLang="en-US" sz="2200" dirty="0">
                <a:solidFill>
                  <a:prstClr val="white"/>
                </a:solidFill>
                <a:latin typeface="微軟正黑體" panose="020B0604030504040204" pitchFamily="34" charset="-120"/>
                <a:ea typeface="微軟正黑體" panose="020B0604030504040204" pitchFamily="34" charset="-120"/>
              </a:rPr>
              <a:t>正視孩子病情，勇敢面對憂鬱症療程</a:t>
            </a:r>
            <a:endParaRPr lang="en-US" altLang="zh-TW" sz="2200" dirty="0">
              <a:solidFill>
                <a:prstClr val="white"/>
              </a:solidFill>
              <a:latin typeface="微軟正黑體" panose="020B0604030504040204" pitchFamily="34" charset="-120"/>
              <a:ea typeface="微軟正黑體" panose="020B0604030504040204" pitchFamily="34" charset="-120"/>
            </a:endParaRPr>
          </a:p>
          <a:p>
            <a:pPr lvl="1">
              <a:buClr>
                <a:prstClr val="white"/>
              </a:buClr>
            </a:pPr>
            <a:r>
              <a:rPr lang="zh-TW" altLang="en-US" sz="2200" dirty="0">
                <a:solidFill>
                  <a:prstClr val="white"/>
                </a:solidFill>
                <a:latin typeface="微軟正黑體" panose="020B0604030504040204" pitchFamily="34" charset="-120"/>
                <a:ea typeface="微軟正黑體" panose="020B0604030504040204" pitchFamily="34" charset="-120"/>
              </a:rPr>
              <a:t>身心精神科</a:t>
            </a:r>
            <a:endParaRPr lang="en-US" altLang="zh-TW" sz="2200" dirty="0">
              <a:solidFill>
                <a:prstClr val="white"/>
              </a:solidFill>
              <a:latin typeface="微軟正黑體" panose="020B0604030504040204" pitchFamily="34" charset="-120"/>
              <a:ea typeface="微軟正黑體" panose="020B0604030504040204" pitchFamily="34" charset="-120"/>
            </a:endParaRPr>
          </a:p>
          <a:p>
            <a:pPr lvl="1">
              <a:buClr>
                <a:prstClr val="white"/>
              </a:buClr>
            </a:pPr>
            <a:r>
              <a:rPr lang="zh-TW" altLang="en-US" sz="2200" dirty="0" smtClean="0">
                <a:solidFill>
                  <a:prstClr val="white"/>
                </a:solidFill>
                <a:latin typeface="微軟正黑體" panose="020B0604030504040204" pitchFamily="34" charset="-120"/>
                <a:ea typeface="微軟正黑體" panose="020B0604030504040204" pitchFamily="34" charset="-120"/>
              </a:rPr>
              <a:t>藥物</a:t>
            </a:r>
            <a:endParaRPr lang="en-US" altLang="zh-TW" sz="2200" dirty="0" smtClean="0">
              <a:solidFill>
                <a:prstClr val="white"/>
              </a:solidFill>
              <a:latin typeface="微軟正黑體" panose="020B0604030504040204" pitchFamily="34" charset="-120"/>
              <a:ea typeface="微軟正黑體" panose="020B0604030504040204" pitchFamily="34" charset="-120"/>
            </a:endParaRPr>
          </a:p>
          <a:p>
            <a:pPr lvl="1">
              <a:buClr>
                <a:prstClr val="white"/>
              </a:buClr>
            </a:pPr>
            <a:endParaRPr lang="en-US" altLang="zh-TW" sz="2200" dirty="0">
              <a:solidFill>
                <a:prstClr val="white"/>
              </a:solidFill>
              <a:latin typeface="微軟正黑體" panose="020B0604030504040204" pitchFamily="34" charset="-120"/>
              <a:ea typeface="微軟正黑體" panose="020B0604030504040204" pitchFamily="34" charset="-120"/>
            </a:endParaRPr>
          </a:p>
          <a:p>
            <a:pPr>
              <a:buClr>
                <a:prstClr val="white"/>
              </a:buClr>
            </a:pPr>
            <a:r>
              <a:rPr lang="zh-TW" altLang="en-US" sz="2200" dirty="0">
                <a:solidFill>
                  <a:prstClr val="white"/>
                </a:solidFill>
                <a:latin typeface="微軟正黑體" panose="020B0604030504040204" pitchFamily="34" charset="-120"/>
                <a:ea typeface="微軟正黑體" panose="020B0604030504040204" pitchFamily="34" charset="-120"/>
              </a:rPr>
              <a:t>陪伴、傾聽、理解</a:t>
            </a:r>
            <a:endParaRPr lang="en-US" altLang="zh-TW" sz="2200" dirty="0">
              <a:solidFill>
                <a:prstClr val="white"/>
              </a:solidFill>
              <a:latin typeface="微軟正黑體" panose="020B0604030504040204" pitchFamily="34" charset="-120"/>
              <a:ea typeface="微軟正黑體" panose="020B0604030504040204" pitchFamily="34" charset="-120"/>
            </a:endParaRPr>
          </a:p>
          <a:p>
            <a:pPr lvl="1">
              <a:buClr>
                <a:prstClr val="white"/>
              </a:buClr>
            </a:pPr>
            <a:r>
              <a:rPr lang="zh-TW" altLang="en-US" sz="2200" dirty="0">
                <a:solidFill>
                  <a:prstClr val="white"/>
                </a:solidFill>
                <a:latin typeface="微軟正黑體" panose="020B0604030504040204" pitchFamily="34" charset="-120"/>
                <a:ea typeface="微軟正黑體" panose="020B0604030504040204" pitchFamily="34" charset="-120"/>
              </a:rPr>
              <a:t>先顧好自身的情緒 </a:t>
            </a:r>
            <a:r>
              <a:rPr lang="en-US" altLang="zh-TW" sz="2200" dirty="0">
                <a:solidFill>
                  <a:prstClr val="white"/>
                </a:solidFill>
                <a:latin typeface="微軟正黑體" panose="020B0604030504040204" pitchFamily="34" charset="-120"/>
                <a:ea typeface="微軟正黑體" panose="020B0604030504040204" pitchFamily="34" charset="-120"/>
              </a:rPr>
              <a:t>(</a:t>
            </a:r>
            <a:r>
              <a:rPr lang="zh-TW" altLang="en-US" sz="2200" dirty="0">
                <a:solidFill>
                  <a:prstClr val="white"/>
                </a:solidFill>
                <a:latin typeface="微軟正黑體" panose="020B0604030504040204" pitchFamily="34" charset="-120"/>
                <a:ea typeface="微軟正黑體" panose="020B0604030504040204" pitchFamily="34" charset="-120"/>
              </a:rPr>
              <a:t>不說否定對方情緒的話，如</a:t>
            </a:r>
            <a:r>
              <a:rPr lang="en-US" altLang="zh-TW" sz="2200" dirty="0">
                <a:solidFill>
                  <a:prstClr val="white"/>
                </a:solidFill>
                <a:latin typeface="微軟正黑體" panose="020B0604030504040204" pitchFamily="34" charset="-120"/>
                <a:ea typeface="微軟正黑體" panose="020B0604030504040204" pitchFamily="34" charset="-120"/>
              </a:rPr>
              <a:t>:</a:t>
            </a:r>
            <a:r>
              <a:rPr lang="zh-TW" altLang="en-US" sz="2200" dirty="0">
                <a:solidFill>
                  <a:prstClr val="white"/>
                </a:solidFill>
                <a:latin typeface="微軟正黑體" panose="020B0604030504040204" pitchFamily="34" charset="-120"/>
                <a:ea typeface="微軟正黑體" panose="020B0604030504040204" pitchFamily="34" charset="-120"/>
              </a:rPr>
              <a:t>很多人過得比你慘、想太多</a:t>
            </a:r>
            <a:r>
              <a:rPr lang="en-US" altLang="zh-TW" sz="2200" dirty="0">
                <a:solidFill>
                  <a:prstClr val="white"/>
                </a:solidFill>
                <a:latin typeface="微軟正黑體" panose="020B0604030504040204" pitchFamily="34" charset="-120"/>
                <a:ea typeface="微軟正黑體" panose="020B0604030504040204" pitchFamily="34" charset="-120"/>
              </a:rPr>
              <a:t>)</a:t>
            </a:r>
          </a:p>
          <a:p>
            <a:pPr lvl="1">
              <a:buClr>
                <a:prstClr val="white"/>
              </a:buClr>
            </a:pPr>
            <a:r>
              <a:rPr lang="zh-TW" altLang="en-US" sz="2200" dirty="0">
                <a:solidFill>
                  <a:prstClr val="white"/>
                </a:solidFill>
                <a:latin typeface="微軟正黑體" panose="020B0604030504040204" pitchFamily="34" charset="-120"/>
                <a:ea typeface="微軟正黑體" panose="020B0604030504040204" pitchFamily="34" charset="-120"/>
              </a:rPr>
              <a:t>長期 </a:t>
            </a:r>
            <a:r>
              <a:rPr lang="en-US" altLang="zh-TW" sz="2200" dirty="0">
                <a:solidFill>
                  <a:prstClr val="white"/>
                </a:solidFill>
                <a:latin typeface="微軟正黑體" panose="020B0604030504040204" pitchFamily="34" charset="-120"/>
                <a:ea typeface="微軟正黑體" panose="020B0604030504040204" pitchFamily="34" charset="-120"/>
              </a:rPr>
              <a:t>(</a:t>
            </a:r>
            <a:r>
              <a:rPr lang="zh-TW" altLang="en-US" sz="2200" dirty="0">
                <a:solidFill>
                  <a:prstClr val="white"/>
                </a:solidFill>
                <a:latin typeface="微軟正黑體" panose="020B0604030504040204" pitchFamily="34" charset="-120"/>
                <a:ea typeface="微軟正黑體" panose="020B0604030504040204" pitchFamily="34" charset="-120"/>
              </a:rPr>
              <a:t>固定時間、多次</a:t>
            </a:r>
            <a:r>
              <a:rPr lang="en-US" altLang="zh-TW" sz="2200" dirty="0">
                <a:solidFill>
                  <a:prstClr val="white"/>
                </a:solidFill>
                <a:latin typeface="微軟正黑體" panose="020B0604030504040204" pitchFamily="34" charset="-120"/>
                <a:ea typeface="微軟正黑體" panose="020B0604030504040204" pitchFamily="34" charset="-120"/>
              </a:rPr>
              <a:t>)</a:t>
            </a:r>
          </a:p>
          <a:p>
            <a:pPr lvl="1">
              <a:buClr>
                <a:prstClr val="white"/>
              </a:buClr>
            </a:pPr>
            <a:endParaRPr lang="en-US" altLang="zh-TW" sz="2200" dirty="0">
              <a:solidFill>
                <a:prstClr val="white"/>
              </a:solidFill>
              <a:latin typeface="微軟正黑體" panose="020B0604030504040204" pitchFamily="34" charset="-120"/>
              <a:ea typeface="微軟正黑體" panose="020B0604030504040204" pitchFamily="34" charset="-120"/>
            </a:endParaRPr>
          </a:p>
          <a:p>
            <a:pPr>
              <a:buClr>
                <a:prstClr val="white"/>
              </a:buClr>
            </a:pPr>
            <a:r>
              <a:rPr lang="zh-TW" altLang="en-US" sz="2200" dirty="0">
                <a:solidFill>
                  <a:prstClr val="white"/>
                </a:solidFill>
                <a:latin typeface="微軟正黑體" panose="020B0604030504040204" pitchFamily="34" charset="-120"/>
                <a:ea typeface="微軟正黑體" panose="020B0604030504040204" pitchFamily="34" charset="-120"/>
              </a:rPr>
              <a:t>一起尋找抵抗憂鬱的方法</a:t>
            </a:r>
            <a:endParaRPr lang="en-US" altLang="zh-TW" sz="2200" dirty="0">
              <a:solidFill>
                <a:prstClr val="white"/>
              </a:solidFill>
              <a:latin typeface="微軟正黑體" panose="020B0604030504040204" pitchFamily="34" charset="-120"/>
              <a:ea typeface="微軟正黑體" panose="020B0604030504040204" pitchFamily="34" charset="-120"/>
            </a:endParaRPr>
          </a:p>
          <a:p>
            <a:pPr lvl="1">
              <a:buClr>
                <a:prstClr val="white"/>
              </a:buClr>
            </a:pPr>
            <a:r>
              <a:rPr lang="zh-TW" altLang="en-US" sz="2200" dirty="0">
                <a:solidFill>
                  <a:prstClr val="white"/>
                </a:solidFill>
                <a:latin typeface="微軟正黑體" panose="020B0604030504040204" pitchFamily="34" charset="-120"/>
                <a:ea typeface="微軟正黑體" panose="020B0604030504040204" pitchFamily="34" charset="-120"/>
              </a:rPr>
              <a:t>運動</a:t>
            </a:r>
            <a:endParaRPr lang="en-US" altLang="zh-TW" sz="2200" dirty="0">
              <a:solidFill>
                <a:prstClr val="white"/>
              </a:solidFill>
              <a:latin typeface="微軟正黑體" panose="020B0604030504040204" pitchFamily="34" charset="-120"/>
              <a:ea typeface="微軟正黑體" panose="020B0604030504040204" pitchFamily="34" charset="-120"/>
            </a:endParaRPr>
          </a:p>
          <a:p>
            <a:pPr lvl="1">
              <a:buClr>
                <a:prstClr val="white"/>
              </a:buClr>
            </a:pPr>
            <a:r>
              <a:rPr lang="zh-TW" altLang="en-US" sz="2200" dirty="0">
                <a:solidFill>
                  <a:prstClr val="white"/>
                </a:solidFill>
                <a:latin typeface="微軟正黑體" panose="020B0604030504040204" pitchFamily="34" charset="-120"/>
                <a:ea typeface="微軟正黑體" panose="020B0604030504040204" pitchFamily="34" charset="-120"/>
              </a:rPr>
              <a:t>飲食 </a:t>
            </a:r>
            <a:r>
              <a:rPr lang="en-US" altLang="zh-TW" sz="2200" dirty="0">
                <a:solidFill>
                  <a:prstClr val="white"/>
                </a:solidFill>
                <a:latin typeface="微軟正黑體" panose="020B0604030504040204" pitchFamily="34" charset="-120"/>
                <a:ea typeface="微軟正黑體" panose="020B0604030504040204" pitchFamily="34" charset="-120"/>
              </a:rPr>
              <a:t>(</a:t>
            </a:r>
            <a:r>
              <a:rPr lang="zh-TW" altLang="en-US" sz="2200" dirty="0">
                <a:solidFill>
                  <a:prstClr val="white"/>
                </a:solidFill>
                <a:latin typeface="微軟正黑體" panose="020B0604030504040204" pitchFamily="34" charset="-120"/>
                <a:ea typeface="微軟正黑體" panose="020B0604030504040204" pitchFamily="34" charset="-120"/>
              </a:rPr>
              <a:t>抗憂鬱食物</a:t>
            </a:r>
            <a:r>
              <a:rPr lang="en-US" altLang="zh-TW" sz="2200" dirty="0">
                <a:solidFill>
                  <a:prstClr val="white"/>
                </a:solidFill>
                <a:latin typeface="微軟正黑體" panose="020B0604030504040204" pitchFamily="34" charset="-120"/>
                <a:ea typeface="微軟正黑體" panose="020B0604030504040204" pitchFamily="34" charset="-120"/>
              </a:rPr>
              <a:t>)</a:t>
            </a:r>
            <a:endParaRPr lang="zh-TW" altLang="en-US" sz="22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74014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p:cNvSpPr/>
          <p:nvPr/>
        </p:nvSpPr>
        <p:spPr>
          <a:xfrm>
            <a:off x="1714469" y="214290"/>
            <a:ext cx="9048813" cy="1285884"/>
          </a:xfrm>
          <a:prstGeom prst="ellipse">
            <a:avLst/>
          </a:prstGeom>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3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自殺         </a:t>
            </a:r>
            <a:r>
              <a:rPr kumimoji="1" lang="zh-TW" altLang="en-US" sz="3200" b="1" i="0" u="none" strike="noStrike" kern="1200" cap="none" spc="0" normalizeH="0" baseline="0" noProof="0" dirty="0" smtClean="0">
                <a:ln>
                  <a:noFill/>
                </a:ln>
                <a:solidFill>
                  <a:srgbClr val="F3771A"/>
                </a:solidFill>
                <a:effectLst/>
                <a:uLnTx/>
                <a:uFillTx/>
                <a:latin typeface="微軟正黑體" panose="020B0604030504040204" pitchFamily="34" charset="-120"/>
                <a:ea typeface="微軟正黑體" panose="020B0604030504040204" pitchFamily="34" charset="-120"/>
              </a:rPr>
              <a:t>     </a:t>
            </a:r>
            <a:r>
              <a:rPr kumimoji="1" lang="zh-TW" altLang="en-US"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自傷</a:t>
            </a:r>
          </a:p>
        </p:txBody>
      </p:sp>
      <p:sp>
        <p:nvSpPr>
          <p:cNvPr id="4" name="不等於 3"/>
          <p:cNvSpPr/>
          <p:nvPr/>
        </p:nvSpPr>
        <p:spPr>
          <a:xfrm>
            <a:off x="5476878" y="577845"/>
            <a:ext cx="1381127" cy="519435"/>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zh-TW" altLang="en-US" sz="24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圓角矩形圖說文字 6"/>
          <p:cNvSpPr/>
          <p:nvPr/>
        </p:nvSpPr>
        <p:spPr>
          <a:xfrm>
            <a:off x="6858005" y="1428736"/>
            <a:ext cx="4870699" cy="2571768"/>
          </a:xfrm>
          <a:prstGeom prst="wedgeRoundRectCallout">
            <a:avLst>
              <a:gd name="adj1" fmla="val 3089"/>
              <a:gd name="adj2" fmla="val -57422"/>
              <a:gd name="adj3" fmla="val 16667"/>
            </a:avLst>
          </a:prstGeom>
          <a:solidFill>
            <a:srgbClr val="92D050"/>
          </a:solidFill>
          <a:ln>
            <a:solidFill>
              <a:srgbClr val="0033CC"/>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rPr>
              <a:t>故意、直接傷害自己的身體</a:t>
            </a:r>
            <a:endParaRPr kumimoji="1" lang="en-US" altLang="zh-TW"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rPr>
              <a:t>無死亡的意願</a:t>
            </a:r>
            <a:endParaRPr kumimoji="1" lang="en-US" altLang="zh-TW"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rPr>
              <a:t>以身體的疼痛，轉移心理創傷</a:t>
            </a: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zh-TW" altLang="en-US" sz="2400" b="0" i="0" u="none" strike="noStrike" kern="1200" cap="none" spc="0" normalizeH="0" baseline="0" noProof="0" dirty="0">
              <a:ln>
                <a:noFill/>
              </a:ln>
              <a:solidFill>
                <a:srgbClr val="D1E5F9">
                  <a:lumMod val="10000"/>
                </a:srgbClr>
              </a:solidFill>
              <a:effectLst/>
              <a:uLnTx/>
              <a:uFillTx/>
              <a:latin typeface="Segoe Print"/>
              <a:ea typeface="+mn-ea"/>
              <a:cs typeface="+mn-cs"/>
            </a:endParaRPr>
          </a:p>
        </p:txBody>
      </p:sp>
      <p:sp>
        <p:nvSpPr>
          <p:cNvPr id="8" name="圓角矩形圖說文字 7"/>
          <p:cNvSpPr/>
          <p:nvPr/>
        </p:nvSpPr>
        <p:spPr>
          <a:xfrm>
            <a:off x="1047715" y="1428736"/>
            <a:ext cx="4667283" cy="2500330"/>
          </a:xfrm>
          <a:prstGeom prst="wedgeRoundRectCallout">
            <a:avLst>
              <a:gd name="adj1" fmla="val -1418"/>
              <a:gd name="adj2" fmla="val -56947"/>
              <a:gd name="adj3" fmla="val 16667"/>
            </a:avLst>
          </a:prstGeom>
          <a:solidFill>
            <a:srgbClr val="F1BDE0"/>
          </a:solidFill>
          <a:ln>
            <a:solidFill>
              <a:srgbClr val="6600CC"/>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rPr>
              <a:t>明知後果</a:t>
            </a:r>
            <a:endParaRPr kumimoji="1" lang="en-US" altLang="zh-TW"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rPr>
              <a:t>直接或間接的採取消極或積極的行為</a:t>
            </a:r>
            <a:endParaRPr kumimoji="1" lang="en-US" altLang="zh-TW"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rPr>
              <a:t>導致死亡</a:t>
            </a:r>
            <a:endParaRPr kumimoji="1" lang="en-US" altLang="zh-TW" sz="28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endParaRPr kumimoji="1" lang="zh-TW" altLang="en-US" sz="2400" b="0" i="0" u="none" strike="noStrike" kern="1200" cap="none" spc="0" normalizeH="0" baseline="0" noProof="0" dirty="0">
              <a:ln>
                <a:noFill/>
              </a:ln>
              <a:solidFill>
                <a:srgbClr val="D1E5F9">
                  <a:lumMod val="10000"/>
                </a:srgbClr>
              </a:solidFill>
              <a:effectLst/>
              <a:uLnTx/>
              <a:uFillTx/>
              <a:latin typeface="Segoe Print"/>
              <a:ea typeface="+mn-ea"/>
              <a:cs typeface="+mn-cs"/>
            </a:endParaRPr>
          </a:p>
        </p:txBody>
      </p:sp>
      <p:sp>
        <p:nvSpPr>
          <p:cNvPr id="10" name="向上箭號圖說文字 9"/>
          <p:cNvSpPr/>
          <p:nvPr/>
        </p:nvSpPr>
        <p:spPr>
          <a:xfrm>
            <a:off x="3810000" y="3714750"/>
            <a:ext cx="8096250" cy="2786063"/>
          </a:xfrm>
          <a:prstGeom prst="upArrowCallout">
            <a:avLst>
              <a:gd name="adj1" fmla="val 9536"/>
              <a:gd name="adj2" fmla="val 10824"/>
              <a:gd name="adj3" fmla="val 13790"/>
              <a:gd name="adj4" fmla="val 78114"/>
            </a:avLst>
          </a:prstGeom>
          <a:ln/>
        </p:spPr>
        <p:style>
          <a:lnRef idx="1">
            <a:schemeClr val="accent6"/>
          </a:lnRef>
          <a:fillRef idx="2">
            <a:schemeClr val="accent6"/>
          </a:fillRef>
          <a:effectRef idx="1">
            <a:schemeClr val="accent6"/>
          </a:effectRef>
          <a:fontRef idx="minor">
            <a:schemeClr val="dk1"/>
          </a:fontRef>
        </p:style>
        <p:txBody>
          <a:bodyPr anchor="ctr"/>
          <a:lstStyle/>
          <a:p>
            <a:pPr marL="457200" marR="0" lvl="1" indent="0" algn="ctr" defTabSz="914400" rtl="0" eaLnBrk="1" fontAlgn="base" latinLnBrk="0" hangingPunct="1">
              <a:lnSpc>
                <a:spcPct val="90000"/>
              </a:lnSpc>
              <a:spcBef>
                <a:spcPct val="0"/>
              </a:spcBef>
              <a:spcAft>
                <a:spcPct val="0"/>
              </a:spcAft>
              <a:buClr>
                <a:srgbClr val="9A5315"/>
              </a:buClr>
              <a:buSzPct val="60000"/>
              <a:buFont typeface="Wingdings" charset="0"/>
              <a:buNone/>
              <a:tabLst/>
              <a:defRPr/>
            </a:pPr>
            <a:endParaRPr kumimoji="1" lang="en-US" altLang="zh-TW" sz="2800" b="0" i="0" u="none" strike="noStrike" kern="1200" cap="none" spc="0" normalizeH="0" baseline="0" noProof="0" dirty="0">
              <a:ln>
                <a:noFill/>
              </a:ln>
              <a:solidFill>
                <a:srgbClr val="7030A0"/>
              </a:solidFill>
              <a:effectLst/>
              <a:uLnTx/>
              <a:uFillTx/>
              <a:latin typeface="Segoe Print"/>
              <a:ea typeface="+mn-ea"/>
              <a:cs typeface="+mn-cs"/>
            </a:endParaRPr>
          </a:p>
          <a:p>
            <a:pPr marL="457200" marR="0" lvl="1" indent="0" algn="ctr" defTabSz="914400" rtl="0" eaLnBrk="1" fontAlgn="base" latinLnBrk="0" hangingPunct="1">
              <a:lnSpc>
                <a:spcPct val="90000"/>
              </a:lnSpc>
              <a:spcBef>
                <a:spcPct val="0"/>
              </a:spcBef>
              <a:spcAft>
                <a:spcPct val="0"/>
              </a:spcAft>
              <a:buClr>
                <a:srgbClr val="9A5315"/>
              </a:buClr>
              <a:buSzPct val="60000"/>
              <a:buFont typeface="Wingdings" charset="0"/>
              <a:buNone/>
              <a:tabLst/>
              <a:defRPr/>
            </a:pPr>
            <a:r>
              <a:rPr kumimoji="1" lang="zh-TW" altLang="en-US" sz="3200" b="1" i="0" u="none" strike="noStrike" kern="1200" cap="none" spc="0" normalizeH="0" baseline="0" noProof="0" dirty="0">
                <a:ln>
                  <a:noFill/>
                </a:ln>
                <a:solidFill>
                  <a:srgbClr val="9A5315">
                    <a:lumMod val="50000"/>
                  </a:srgbClr>
                </a:solidFill>
                <a:effectLst/>
                <a:uLnTx/>
                <a:uFillTx/>
                <a:latin typeface="微軟正黑體" panose="020B0604030504040204" pitchFamily="34" charset="-120"/>
                <a:ea typeface="微軟正黑體" panose="020B0604030504040204" pitchFamily="34" charset="-120"/>
              </a:rPr>
              <a:t>常見的自傷行為</a:t>
            </a:r>
            <a:endParaRPr kumimoji="1" lang="en-US" altLang="zh-TW" sz="3200" b="1" i="0" u="none" strike="noStrike" kern="1200" cap="none" spc="0" normalizeH="0" baseline="0" noProof="0" dirty="0">
              <a:ln>
                <a:noFill/>
              </a:ln>
              <a:solidFill>
                <a:srgbClr val="9A5315">
                  <a:lumMod val="50000"/>
                </a:srgbClr>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90000"/>
              </a:lnSpc>
              <a:spcBef>
                <a:spcPct val="0"/>
              </a:spcBef>
              <a:spcAft>
                <a:spcPct val="0"/>
              </a:spcAft>
              <a:buClr>
                <a:srgbClr val="9A5315"/>
              </a:buClr>
              <a:buSzPct val="60000"/>
              <a:buFont typeface="Wingdings" charset="0"/>
              <a:buNone/>
              <a:tabLst/>
              <a:defRPr/>
            </a:pPr>
            <a:r>
              <a:rPr kumimoji="1" lang="zh-TW" altLang="en-US" sz="2600" b="1" i="0" u="none" strike="noStrike" kern="1200" cap="none" spc="0" normalizeH="0" baseline="0" noProof="0" dirty="0">
                <a:ln>
                  <a:noFill/>
                </a:ln>
                <a:solidFill>
                  <a:srgbClr val="9A5315"/>
                </a:solidFill>
                <a:effectLst/>
                <a:uLnTx/>
                <a:uFillTx/>
                <a:latin typeface="微軟正黑體" panose="020B0604030504040204" pitchFamily="34" charset="-120"/>
                <a:ea typeface="微軟正黑體" panose="020B0604030504040204" pitchFamily="34" charset="-120"/>
              </a:rPr>
              <a:t>割腕（劃破皮膚、流血）、咬手指、拔頭髮、徒手捶牆壁、撞牆、</a:t>
            </a:r>
          </a:p>
          <a:p>
            <a:pPr marL="457200" marR="0" lvl="1" indent="0" algn="ctr" defTabSz="914400" rtl="0" eaLnBrk="1" fontAlgn="base" latinLnBrk="0" hangingPunct="1">
              <a:lnSpc>
                <a:spcPct val="90000"/>
              </a:lnSpc>
              <a:spcBef>
                <a:spcPct val="0"/>
              </a:spcBef>
              <a:spcAft>
                <a:spcPct val="0"/>
              </a:spcAft>
              <a:buClr>
                <a:srgbClr val="9A5315"/>
              </a:buClr>
              <a:buSzPct val="60000"/>
              <a:buFont typeface="Wingdings" charset="0"/>
              <a:buNone/>
              <a:tabLst/>
              <a:defRPr/>
            </a:pPr>
            <a:r>
              <a:rPr kumimoji="1" lang="zh-TW" altLang="en-US" sz="2600" b="1" i="0" u="none" strike="noStrike" kern="1200" cap="none" spc="0" normalizeH="0" baseline="0" noProof="0" dirty="0">
                <a:ln>
                  <a:noFill/>
                </a:ln>
                <a:solidFill>
                  <a:srgbClr val="9A5315"/>
                </a:solidFill>
                <a:effectLst/>
                <a:uLnTx/>
                <a:uFillTx/>
                <a:latin typeface="微軟正黑體" panose="020B0604030504040204" pitchFamily="34" charset="-120"/>
                <a:ea typeface="微軟正黑體" panose="020B0604030504040204" pitchFamily="34" charset="-120"/>
              </a:rPr>
              <a:t>從事危險動作而導致意外</a:t>
            </a: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en-US" altLang="zh-TW" sz="2400" b="0" i="0" u="none" strike="noStrike" kern="1200" cap="none" spc="0" normalizeH="0" baseline="0" noProof="0" dirty="0">
              <a:ln>
                <a:noFill/>
              </a:ln>
              <a:solidFill>
                <a:srgbClr val="D1E5F9">
                  <a:lumMod val="10000"/>
                </a:srgbClr>
              </a:solidFill>
              <a:effectLst/>
              <a:uLnTx/>
              <a:uFillTx/>
              <a:latin typeface="Segoe Print"/>
              <a:ea typeface="+mn-ea"/>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zh-TW" altLang="en-US" sz="2400" b="0" i="0" u="none" strike="noStrike" kern="1200" cap="none" spc="0" normalizeH="0" baseline="0" noProof="0" dirty="0">
              <a:ln>
                <a:noFill/>
              </a:ln>
              <a:solidFill>
                <a:srgbClr val="D1E5F9">
                  <a:lumMod val="10000"/>
                </a:srgbClr>
              </a:solidFill>
              <a:effectLst/>
              <a:uLnTx/>
              <a:uFillTx/>
              <a:latin typeface="Segoe Print"/>
              <a:ea typeface="+mn-ea"/>
              <a:cs typeface="+mn-cs"/>
            </a:endParaRPr>
          </a:p>
        </p:txBody>
      </p:sp>
    </p:spTree>
    <p:extLst>
      <p:ext uri="{BB962C8B-B14F-4D97-AF65-F5344CB8AC3E}">
        <p14:creationId xmlns:p14="http://schemas.microsoft.com/office/powerpoint/2010/main" val="4289798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249692187"/>
              </p:ext>
            </p:extLst>
          </p:nvPr>
        </p:nvGraphicFramePr>
        <p:xfrm>
          <a:off x="476211" y="1357298"/>
          <a:ext cx="5524539"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橢圓 4"/>
          <p:cNvSpPr/>
          <p:nvPr/>
        </p:nvSpPr>
        <p:spPr>
          <a:xfrm>
            <a:off x="476211" y="214290"/>
            <a:ext cx="11144328" cy="1071594"/>
          </a:xfrm>
          <a:prstGeom prst="ellipse">
            <a:avLst/>
          </a:prstGeom>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3600" b="1" i="0" u="none" strike="noStrike" kern="1200" cap="none" spc="0" normalizeH="0" baseline="0" noProof="0" dirty="0" smtClean="0">
                <a:ln>
                  <a:noFill/>
                </a:ln>
                <a:solidFill>
                  <a:srgbClr val="08684E"/>
                </a:solidFill>
                <a:effectLst/>
                <a:uLnTx/>
                <a:uFillTx/>
                <a:latin typeface="微軟正黑體" panose="020B0604030504040204" pitchFamily="34" charset="-120"/>
                <a:ea typeface="微軟正黑體" panose="020B0604030504040204" pitchFamily="34" charset="-120"/>
              </a:rPr>
              <a:t>青少年自傷行為歷程</a:t>
            </a:r>
          </a:p>
        </p:txBody>
      </p:sp>
      <p:sp>
        <p:nvSpPr>
          <p:cNvPr id="6" name="矩形圖說文字 5"/>
          <p:cNvSpPr/>
          <p:nvPr/>
        </p:nvSpPr>
        <p:spPr>
          <a:xfrm>
            <a:off x="6381750" y="1357313"/>
            <a:ext cx="5334000" cy="928687"/>
          </a:xfrm>
          <a:prstGeom prst="wedgeRectCallout">
            <a:avLst>
              <a:gd name="adj1" fmla="val -57640"/>
              <a:gd name="adj2" fmla="val -23133"/>
            </a:avLst>
          </a:prstGeom>
          <a:solidFill>
            <a:srgbClr val="FEE4CA"/>
          </a:solidFill>
          <a:ln>
            <a:solidFill>
              <a:srgbClr val="FED7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家庭、人際、學校</a:t>
            </a:r>
          </a:p>
        </p:txBody>
      </p:sp>
      <p:sp>
        <p:nvSpPr>
          <p:cNvPr id="7" name="矩形圖說文字 6"/>
          <p:cNvSpPr/>
          <p:nvPr/>
        </p:nvSpPr>
        <p:spPr>
          <a:xfrm>
            <a:off x="6381750" y="2428875"/>
            <a:ext cx="5334000" cy="928688"/>
          </a:xfrm>
          <a:prstGeom prst="wedgeRectCallout">
            <a:avLst>
              <a:gd name="adj1" fmla="val -57640"/>
              <a:gd name="adj2" fmla="val -23133"/>
            </a:avLst>
          </a:prstGeom>
          <a:solidFill>
            <a:srgbClr val="F0F0AE"/>
          </a:solidFill>
          <a:ln>
            <a:solidFill>
              <a:srgbClr val="FDC2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400" b="0" i="0" u="none" strike="noStrike" kern="1200" cap="none" spc="0" normalizeH="0" baseline="0" noProof="0" dirty="0" smtClean="0">
                <a:ln>
                  <a:noFill/>
                </a:ln>
                <a:solidFill>
                  <a:srgbClr val="903B06"/>
                </a:solidFill>
                <a:effectLst/>
                <a:uLnTx/>
                <a:uFillTx/>
                <a:latin typeface="微軟正黑體" panose="020B0604030504040204" pitchFamily="34" charset="-120"/>
                <a:ea typeface="微軟正黑體" panose="020B0604030504040204" pitchFamily="34" charset="-120"/>
              </a:rPr>
              <a:t>家庭衝突、人際紛爭、感情失落、好奇模仿、壓力挫折</a:t>
            </a:r>
          </a:p>
        </p:txBody>
      </p:sp>
      <p:sp>
        <p:nvSpPr>
          <p:cNvPr id="8" name="矩形圖說文字 7"/>
          <p:cNvSpPr/>
          <p:nvPr/>
        </p:nvSpPr>
        <p:spPr>
          <a:xfrm>
            <a:off x="6381750" y="3500438"/>
            <a:ext cx="5334000" cy="928687"/>
          </a:xfrm>
          <a:prstGeom prst="wedgeRectCallout">
            <a:avLst>
              <a:gd name="adj1" fmla="val -57640"/>
              <a:gd name="adj2" fmla="val -23133"/>
            </a:avLst>
          </a:prstGeom>
          <a:solidFill>
            <a:schemeClr val="accent5">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200" b="0" i="0" u="none" strike="noStrike" kern="1200" cap="none" spc="0" normalizeH="0" baseline="0" noProof="0" dirty="0" smtClean="0">
                <a:ln>
                  <a:noFill/>
                </a:ln>
                <a:solidFill>
                  <a:srgbClr val="08684E"/>
                </a:solidFill>
                <a:effectLst/>
                <a:uLnTx/>
                <a:uFillTx/>
                <a:latin typeface="微軟正黑體" panose="020B0604030504040204" pitchFamily="34" charset="-120"/>
                <a:ea typeface="微軟正黑體" panose="020B0604030504040204" pitchFamily="34" charset="-120"/>
              </a:rPr>
              <a:t>面臨壓力產生強烈情緒反應，以自傷宣洩情緒、因應壓力</a:t>
            </a:r>
          </a:p>
        </p:txBody>
      </p:sp>
      <p:sp>
        <p:nvSpPr>
          <p:cNvPr id="9" name="矩形圖說文字 8"/>
          <p:cNvSpPr/>
          <p:nvPr/>
        </p:nvSpPr>
        <p:spPr>
          <a:xfrm>
            <a:off x="6381750" y="4643438"/>
            <a:ext cx="5334000" cy="928687"/>
          </a:xfrm>
          <a:prstGeom prst="wedgeRectCallout">
            <a:avLst>
              <a:gd name="adj1" fmla="val -57640"/>
              <a:gd name="adj2" fmla="val -23133"/>
            </a:avLst>
          </a:prstGeom>
          <a:solidFill>
            <a:schemeClr val="accent6">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2400" b="0" i="0" u="none" strike="noStrike" kern="1200" cap="none" spc="0" normalizeH="0" baseline="0" noProof="0" dirty="0">
                <a:ln>
                  <a:noFill/>
                </a:ln>
                <a:solidFill>
                  <a:srgbClr val="F3771A">
                    <a:lumMod val="50000"/>
                  </a:srgbClr>
                </a:solidFill>
                <a:effectLst/>
                <a:uLnTx/>
                <a:uFillTx/>
                <a:latin typeface="微軟正黑體" panose="020B0604030504040204" pitchFamily="34" charset="-120"/>
                <a:ea typeface="微軟正黑體" panose="020B0604030504040204" pitchFamily="34" charset="-120"/>
              </a:rPr>
              <a:t>情緒感受、生理反應、思考激動</a:t>
            </a:r>
            <a:r>
              <a:rPr kumimoji="1" lang="en-US" altLang="zh-TW" sz="2400" b="0" i="0" u="none" strike="noStrike" kern="1200" cap="none" spc="0" normalizeH="0" baseline="0" noProof="0" dirty="0">
                <a:ln>
                  <a:noFill/>
                </a:ln>
                <a:solidFill>
                  <a:srgbClr val="F3771A">
                    <a:lumMod val="50000"/>
                  </a:srgbClr>
                </a:solidFill>
                <a:effectLst/>
                <a:uLnTx/>
                <a:uFillTx/>
                <a:latin typeface="微軟正黑體" panose="020B0604030504040204" pitchFamily="34" charset="-120"/>
                <a:ea typeface="微軟正黑體" panose="020B0604030504040204" pitchFamily="34" charset="-120"/>
              </a:rPr>
              <a:t>→</a:t>
            </a:r>
            <a:r>
              <a:rPr kumimoji="1" lang="zh-TW" altLang="en-US" sz="2400" b="0" i="0" u="none" strike="noStrike" kern="1200" cap="none" spc="0" normalizeH="0" baseline="0" noProof="0" dirty="0">
                <a:ln>
                  <a:noFill/>
                </a:ln>
                <a:solidFill>
                  <a:srgbClr val="F3771A">
                    <a:lumMod val="50000"/>
                  </a:srgbClr>
                </a:solidFill>
                <a:effectLst/>
                <a:uLnTx/>
                <a:uFillTx/>
                <a:latin typeface="微軟正黑體" panose="020B0604030504040204" pitchFamily="34" charset="-120"/>
                <a:ea typeface="微軟正黑體" panose="020B0604030504040204" pitchFamily="34" charset="-120"/>
              </a:rPr>
              <a:t>平靜、緊繃</a:t>
            </a:r>
            <a:r>
              <a:rPr kumimoji="1" lang="en-US" altLang="zh-TW" sz="2400" b="0" i="0" u="none" strike="noStrike" kern="1200" cap="none" spc="0" normalizeH="0" baseline="0" noProof="0" dirty="0">
                <a:ln>
                  <a:noFill/>
                </a:ln>
                <a:solidFill>
                  <a:srgbClr val="F3771A">
                    <a:lumMod val="50000"/>
                  </a:srgbClr>
                </a:solidFill>
                <a:effectLst/>
                <a:uLnTx/>
                <a:uFillTx/>
                <a:latin typeface="微軟正黑體" panose="020B0604030504040204" pitchFamily="34" charset="-120"/>
                <a:ea typeface="微軟正黑體" panose="020B0604030504040204" pitchFamily="34" charset="-120"/>
              </a:rPr>
              <a:t>→</a:t>
            </a:r>
            <a:r>
              <a:rPr kumimoji="1" lang="zh-TW" altLang="en-US" sz="2400" b="0" i="0" u="none" strike="noStrike" kern="1200" cap="none" spc="0" normalizeH="0" baseline="0" noProof="0" dirty="0">
                <a:ln>
                  <a:noFill/>
                </a:ln>
                <a:solidFill>
                  <a:srgbClr val="F3771A">
                    <a:lumMod val="50000"/>
                  </a:srgbClr>
                </a:solidFill>
                <a:effectLst/>
                <a:uLnTx/>
                <a:uFillTx/>
                <a:latin typeface="微軟正黑體" panose="020B0604030504040204" pitchFamily="34" charset="-120"/>
                <a:ea typeface="微軟正黑體" panose="020B0604030504040204" pitchFamily="34" charset="-120"/>
              </a:rPr>
              <a:t>放鬆</a:t>
            </a:r>
          </a:p>
        </p:txBody>
      </p:sp>
      <p:sp>
        <p:nvSpPr>
          <p:cNvPr id="10" name="矩形圖說文字 9"/>
          <p:cNvSpPr/>
          <p:nvPr/>
        </p:nvSpPr>
        <p:spPr>
          <a:xfrm>
            <a:off x="6477000" y="5715000"/>
            <a:ext cx="5334000" cy="928688"/>
          </a:xfrm>
          <a:prstGeom prst="wedgeRectCallout">
            <a:avLst>
              <a:gd name="adj1" fmla="val -57640"/>
              <a:gd name="adj2" fmla="val -23133"/>
            </a:avLst>
          </a:prstGeom>
          <a:solidFill>
            <a:schemeClr val="accent5">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200" b="0" i="0" u="none" strike="noStrike" kern="1200" cap="none" spc="0" normalizeH="0" baseline="0" noProof="0" dirty="0" smtClean="0">
                <a:ln>
                  <a:noFill/>
                </a:ln>
                <a:solidFill>
                  <a:srgbClr val="7030A0"/>
                </a:solidFill>
                <a:effectLst/>
                <a:uLnTx/>
                <a:uFillTx/>
                <a:latin typeface="微軟正黑體" panose="020B0604030504040204" pitchFamily="34" charset="-120"/>
                <a:ea typeface="微軟正黑體" panose="020B0604030504040204" pitchFamily="34" charset="-120"/>
              </a:rPr>
              <a:t>自傷行為的主觀意義與感受，宣洩情緒、引起關心、好玩</a:t>
            </a:r>
            <a:r>
              <a:rPr kumimoji="1" lang="en-US" altLang="zh-TW" sz="2200" b="0" i="0" u="none" strike="noStrike" kern="1200" cap="none" spc="0" normalizeH="0" baseline="0" noProof="0" dirty="0" smtClean="0">
                <a:ln>
                  <a:noFill/>
                </a:ln>
                <a:solidFill>
                  <a:srgbClr val="7030A0"/>
                </a:solidFill>
                <a:effectLst/>
                <a:uLnTx/>
                <a:uFillTx/>
                <a:latin typeface="微軟正黑體" panose="020B0604030504040204" pitchFamily="34" charset="-120"/>
                <a:ea typeface="微軟正黑體" panose="020B0604030504040204" pitchFamily="34" charset="-120"/>
              </a:rPr>
              <a:t>……</a:t>
            </a:r>
            <a:endParaRPr kumimoji="1" lang="zh-TW" altLang="en-US" sz="2200" b="0" i="0" u="none" strike="noStrike" kern="1200" cap="none" spc="0" normalizeH="0" baseline="0" noProof="0" dirty="0" smtClean="0">
              <a:ln>
                <a:noFill/>
              </a:ln>
              <a:solidFill>
                <a:srgbClr val="7030A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0746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4"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圖說文字 1"/>
          <p:cNvSpPr/>
          <p:nvPr/>
        </p:nvSpPr>
        <p:spPr>
          <a:xfrm>
            <a:off x="2667000" y="285750"/>
            <a:ext cx="8763000" cy="1071563"/>
          </a:xfrm>
          <a:prstGeom prst="wedgeRoundRectCallout">
            <a:avLst>
              <a:gd name="adj1" fmla="val -37659"/>
              <a:gd name="adj2" fmla="val 65347"/>
              <a:gd name="adj3" fmla="val 16667"/>
            </a:avLst>
          </a:prstGeom>
          <a:solidFill>
            <a:schemeClr val="tx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5400" b="0" i="0" u="none" strike="noStrike" kern="1200" cap="none" spc="0" normalizeH="0" baseline="0" noProof="0" dirty="0">
                <a:ln>
                  <a:noFill/>
                </a:ln>
                <a:solidFill>
                  <a:srgbClr val="000066"/>
                </a:solidFill>
                <a:effectLst/>
                <a:uLnTx/>
                <a:uFillTx/>
                <a:latin typeface="微軟正黑體" panose="020B0604030504040204" pitchFamily="34" charset="-120"/>
                <a:ea typeface="微軟正黑體" panose="020B0604030504040204" pitchFamily="34" charset="-120"/>
              </a:rPr>
              <a:t>自我傷害  有跡可循</a:t>
            </a:r>
          </a:p>
        </p:txBody>
      </p:sp>
      <p:sp>
        <p:nvSpPr>
          <p:cNvPr id="3" name="圓角矩形 2"/>
          <p:cNvSpPr/>
          <p:nvPr/>
        </p:nvSpPr>
        <p:spPr>
          <a:xfrm>
            <a:off x="1523968" y="1571612"/>
            <a:ext cx="10191821" cy="4857784"/>
          </a:xfrm>
          <a:prstGeom prst="roundRect">
            <a:avLst/>
          </a:prstGeom>
          <a:solidFill>
            <a:srgbClr val="FFEFD1"/>
          </a:solidFill>
          <a:ln>
            <a:solidFill>
              <a:srgbClr val="FEECD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經常請病假、長期病痛</a:t>
            </a:r>
            <a:endParaRPr kumimoji="1" lang="en-US" altLang="zh-TW"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不明傷痕、濫用藥物</a:t>
            </a:r>
            <a:endParaRPr kumimoji="1" lang="en-US" altLang="zh-TW"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食量改變</a:t>
            </a:r>
            <a:r>
              <a:rPr kumimoji="1" lang="en-US" altLang="zh-TW"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a:t>
            </a:r>
            <a:r>
              <a:rPr kumimoji="1" lang="zh-TW" altLang="en-US"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胃口變大或變小</a:t>
            </a:r>
            <a:r>
              <a:rPr kumimoji="1" lang="en-US" altLang="zh-TW"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a:t>
            </a: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上課期間經常趴著睡覺</a:t>
            </a:r>
            <a:endParaRPr kumimoji="1" lang="en-US" altLang="zh-TW"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無法專心或集中注意</a:t>
            </a:r>
            <a:r>
              <a:rPr kumimoji="1" lang="en-US" altLang="zh-TW"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a:t>
            </a:r>
            <a:r>
              <a:rPr kumimoji="1" lang="zh-TW" altLang="en-US"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專注度變差</a:t>
            </a:r>
            <a:r>
              <a:rPr kumimoji="1" lang="en-US" altLang="zh-TW" sz="3600" b="1" i="0" u="none" strike="noStrike" kern="1200" cap="none" spc="0" normalizeH="0" baseline="0" noProof="0" dirty="0" smtClean="0">
                <a:ln>
                  <a:noFill/>
                </a:ln>
                <a:solidFill>
                  <a:srgbClr val="03495C"/>
                </a:solidFill>
                <a:effectLst/>
                <a:uLnTx/>
                <a:uFillTx/>
                <a:latin typeface="Times New Roman" panose="02020603050405020304" pitchFamily="18" charset="0"/>
                <a:ea typeface="標楷體" panose="03000509000000000000" pitchFamily="65" charset="-120"/>
                <a:cs typeface="+mn-cs"/>
              </a:rPr>
              <a:t>)</a:t>
            </a:r>
            <a:endParaRPr kumimoji="1" lang="zh-TW" altLang="en-US" sz="3600" b="1" i="0" u="none" strike="noStrike" kern="1200" cap="none" spc="0" normalizeH="0" baseline="0" noProof="0" dirty="0" smtClean="0">
              <a:ln>
                <a:noFill/>
              </a:ln>
              <a:solidFill>
                <a:srgbClr val="03495C"/>
              </a:solidFill>
              <a:effectLst/>
              <a:uLnTx/>
              <a:uFillTx/>
              <a:latin typeface="Constantia" panose="02030602050306030303" pitchFamily="18" charset="0"/>
              <a:ea typeface="標楷體" panose="03000509000000000000" pitchFamily="65" charset="-120"/>
              <a:cs typeface="+mn-cs"/>
            </a:endParaRPr>
          </a:p>
        </p:txBody>
      </p:sp>
      <p:sp>
        <p:nvSpPr>
          <p:cNvPr id="4" name="橢圓 3"/>
          <p:cNvSpPr/>
          <p:nvPr/>
        </p:nvSpPr>
        <p:spPr>
          <a:xfrm>
            <a:off x="285710" y="1357298"/>
            <a:ext cx="2476517" cy="1143008"/>
          </a:xfrm>
          <a:prstGeom prst="ellipse">
            <a:avLst/>
          </a:prstGeom>
          <a:solidFill>
            <a:schemeClr val="accent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4400" b="0" i="0" u="none" strike="noStrike" kern="1200" cap="none" spc="0" normalizeH="0" baseline="0" noProof="0" dirty="0">
                <a:ln>
                  <a:noFill/>
                </a:ln>
                <a:solidFill>
                  <a:srgbClr val="000066"/>
                </a:solidFill>
                <a:effectLst/>
                <a:uLnTx/>
                <a:uFillTx/>
                <a:latin typeface="微軟正黑體" panose="020B0604030504040204" pitchFamily="34" charset="-120"/>
                <a:ea typeface="微軟正黑體" panose="020B0604030504040204" pitchFamily="34" charset="-120"/>
              </a:rPr>
              <a:t>生理</a:t>
            </a:r>
          </a:p>
        </p:txBody>
      </p:sp>
    </p:spTree>
    <p:extLst>
      <p:ext uri="{BB962C8B-B14F-4D97-AF65-F5344CB8AC3E}">
        <p14:creationId xmlns:p14="http://schemas.microsoft.com/office/powerpoint/2010/main" val="3463552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圖說文字 1"/>
          <p:cNvSpPr/>
          <p:nvPr/>
        </p:nvSpPr>
        <p:spPr>
          <a:xfrm>
            <a:off x="2667000" y="285750"/>
            <a:ext cx="8763000" cy="1071563"/>
          </a:xfrm>
          <a:prstGeom prst="wedgeRoundRectCallout">
            <a:avLst>
              <a:gd name="adj1" fmla="val -37659"/>
              <a:gd name="adj2" fmla="val 65347"/>
              <a:gd name="adj3" fmla="val 16667"/>
            </a:avLst>
          </a:prstGeom>
          <a:solidFill>
            <a:schemeClr val="tx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5400" b="0" i="0" u="none" strike="noStrike" kern="1200" cap="none" spc="0" normalizeH="0" baseline="0" noProof="0" dirty="0">
                <a:ln>
                  <a:noFill/>
                </a:ln>
                <a:solidFill>
                  <a:srgbClr val="000066"/>
                </a:solidFill>
                <a:effectLst/>
                <a:uLnTx/>
                <a:uFillTx/>
                <a:latin typeface="微軟正黑體" panose="020B0604030504040204" pitchFamily="34" charset="-120"/>
                <a:ea typeface="微軟正黑體" panose="020B0604030504040204" pitchFamily="34" charset="-120"/>
              </a:rPr>
              <a:t>自我傷害  有跡可循</a:t>
            </a:r>
          </a:p>
        </p:txBody>
      </p:sp>
      <p:sp>
        <p:nvSpPr>
          <p:cNvPr id="3" name="圓角矩形 2"/>
          <p:cNvSpPr/>
          <p:nvPr/>
        </p:nvSpPr>
        <p:spPr>
          <a:xfrm>
            <a:off x="1523968" y="1571612"/>
            <a:ext cx="10191821" cy="4857784"/>
          </a:xfrm>
          <a:prstGeom prst="roundRect">
            <a:avLst/>
          </a:prstGeom>
          <a:solidFill>
            <a:srgbClr val="FFEFD1"/>
          </a:solidFill>
          <a:ln>
            <a:solidFill>
              <a:srgbClr val="FEECD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609600" indent="-609600">
              <a:defRPr kumimoji="1" sz="2400">
                <a:solidFill>
                  <a:srgbClr val="000000"/>
                </a:solidFill>
                <a:latin typeface="新細明體" panose="02020500000000000000" pitchFamily="18" charset="-120"/>
                <a:ea typeface="新細明體" panose="02020500000000000000" pitchFamily="18" charset="-120"/>
              </a:defRPr>
            </a:lvl1pPr>
            <a:lvl2pPr>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1"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endParaRPr kumimoji="1" lang="en-US" altLang="zh-TW"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endParaRPr>
          </a:p>
          <a:p>
            <a:pPr marL="0" marR="0" lvl="1"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rPr>
              <a:t>情緒起伏大、突然大哭或流淚</a:t>
            </a:r>
            <a:endParaRPr kumimoji="1" lang="en-US" altLang="zh-TW"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endParaRPr>
          </a:p>
          <a:p>
            <a:pPr marL="0" marR="0" lvl="1"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rPr>
              <a:t>表達悲傷、無助或擔憂的感覺</a:t>
            </a:r>
            <a:endParaRPr kumimoji="1" lang="en-US" altLang="zh-TW"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endParaRPr>
          </a:p>
          <a:p>
            <a:pPr marL="609600" marR="0" lvl="0" indent="-609600" algn="ctr" defTabSz="914400" rtl="0" eaLnBrk="1" fontAlgn="base" latinLnBrk="0" hangingPunct="1">
              <a:lnSpc>
                <a:spcPct val="90000"/>
              </a:lnSpc>
              <a:spcBef>
                <a:spcPct val="0"/>
              </a:spcBef>
              <a:spcAft>
                <a:spcPct val="0"/>
              </a:spcAft>
              <a:buClr>
                <a:srgbClr val="9A5315"/>
              </a:buClr>
              <a:buSzPct val="60000"/>
              <a:buFont typeface="Wingdings" panose="05000000000000000000" pitchFamily="2" charset="2"/>
              <a:buNone/>
              <a:tabLst/>
              <a:defRPr/>
            </a:pPr>
            <a:r>
              <a:rPr kumimoji="1" lang="zh-TW" altLang="en-US" sz="2400" b="0" i="0" u="none" strike="noStrike" kern="1200" cap="none" spc="0" normalizeH="0" baseline="0" noProof="0" smtClean="0">
                <a:ln>
                  <a:noFill/>
                </a:ln>
                <a:solidFill>
                  <a:srgbClr val="0070C0"/>
                </a:solidFill>
                <a:effectLst/>
                <a:uLnTx/>
                <a:uFillTx/>
                <a:latin typeface="標楷體" panose="03000509000000000000" pitchFamily="65" charset="-120"/>
                <a:ea typeface="標楷體" panose="03000509000000000000" pitchFamily="65" charset="-120"/>
                <a:cs typeface="+mn-cs"/>
              </a:rPr>
              <a:t>    </a:t>
            </a:r>
            <a:r>
              <a:rPr kumimoji="1" lang="zh-TW" altLang="en-US" sz="2600" b="0" i="0" u="none" strike="noStrike" kern="1200" cap="none" spc="0" normalizeH="0" baseline="0" noProof="0" smtClean="0">
                <a:ln>
                  <a:noFill/>
                </a:ln>
                <a:solidFill>
                  <a:srgbClr val="0070C0"/>
                </a:solidFill>
                <a:effectLst/>
                <a:uLnTx/>
                <a:uFillTx/>
                <a:latin typeface="標楷體" panose="03000509000000000000" pitchFamily="65" charset="-120"/>
                <a:ea typeface="標楷體" panose="03000509000000000000" pitchFamily="65" charset="-120"/>
                <a:cs typeface="+mn-cs"/>
              </a:rPr>
              <a:t>話語或文字有意、無意透露出想死的念： 「沒有人關心我的生死」 、 「如果沒有我的話事情也許會好些」</a:t>
            </a:r>
            <a:endParaRPr kumimoji="1" lang="en-US" altLang="zh-TW" sz="2600" b="1" i="0" u="none" strike="noStrike" kern="1200" cap="none" spc="0" normalizeH="0" baseline="0" noProof="0" smtClean="0">
              <a:ln>
                <a:noFill/>
              </a:ln>
              <a:solidFill>
                <a:srgbClr val="0070C0"/>
              </a:solidFill>
              <a:effectLst/>
              <a:uLnTx/>
              <a:uFillTx/>
              <a:latin typeface="Times New Roman" panose="02020603050405020304" pitchFamily="18" charset="0"/>
              <a:ea typeface="標楷體" panose="03000509000000000000" pitchFamily="65" charset="-120"/>
              <a:cs typeface="+mn-cs"/>
            </a:endParaRPr>
          </a:p>
          <a:p>
            <a:pPr marL="0" marR="0" lvl="1"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rPr>
              <a:t>對生命負面的看法、感覺沒希望</a:t>
            </a:r>
            <a:endParaRPr kumimoji="1" lang="en-US" altLang="zh-TW"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endParaRPr>
          </a:p>
          <a:p>
            <a:pPr marL="0" marR="0" lvl="1"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rPr>
              <a:t>自我概念低落、自信心低落</a:t>
            </a:r>
            <a:endParaRPr kumimoji="1" lang="en-US" altLang="zh-TW"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endParaRPr>
          </a:p>
          <a:p>
            <a:pPr marL="0" marR="0" lvl="1"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3495C"/>
                </a:solidFill>
                <a:effectLst/>
                <a:uLnTx/>
                <a:uFillTx/>
                <a:latin typeface="Times New Roman" panose="02020603050405020304" pitchFamily="18" charset="0"/>
                <a:ea typeface="標楷體" panose="03000509000000000000" pitchFamily="65" charset="-120"/>
                <a:cs typeface="+mn-cs"/>
              </a:rPr>
              <a:t>課業壓力、挫折容忍低</a:t>
            </a:r>
          </a:p>
          <a:p>
            <a:pPr marL="609600" marR="0" lvl="0" indent="-60960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endParaRPr kumimoji="1" lang="zh-TW" altLang="en-US" sz="3600" b="1" i="0" u="none" strike="noStrike" kern="1200" cap="none" spc="0" normalizeH="0" baseline="0" noProof="0" smtClean="0">
              <a:ln>
                <a:noFill/>
              </a:ln>
              <a:solidFill>
                <a:srgbClr val="03495C"/>
              </a:solidFill>
              <a:effectLst/>
              <a:uLnTx/>
              <a:uFillTx/>
              <a:latin typeface="Constantia" panose="02030602050306030303" pitchFamily="18" charset="0"/>
              <a:ea typeface="標楷體" panose="03000509000000000000" pitchFamily="65" charset="-120"/>
              <a:cs typeface="+mn-cs"/>
            </a:endParaRPr>
          </a:p>
        </p:txBody>
      </p:sp>
      <p:sp>
        <p:nvSpPr>
          <p:cNvPr id="4" name="橢圓 3"/>
          <p:cNvSpPr/>
          <p:nvPr/>
        </p:nvSpPr>
        <p:spPr>
          <a:xfrm>
            <a:off x="285710" y="1357298"/>
            <a:ext cx="2476517" cy="1143008"/>
          </a:xfrm>
          <a:prstGeom prst="ellipse">
            <a:avLst/>
          </a:prstGeom>
          <a:solidFill>
            <a:schemeClr val="accent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4400" b="0" i="0" u="none" strike="noStrike" kern="1200" cap="none" spc="0" normalizeH="0" baseline="0" noProof="0" dirty="0">
                <a:ln>
                  <a:noFill/>
                </a:ln>
                <a:solidFill>
                  <a:srgbClr val="000066"/>
                </a:solidFill>
                <a:effectLst/>
                <a:uLnTx/>
                <a:uFillTx/>
                <a:latin typeface="微軟正黑體" panose="020B0604030504040204" pitchFamily="34" charset="-120"/>
                <a:ea typeface="微軟正黑體" panose="020B0604030504040204" pitchFamily="34" charset="-120"/>
              </a:rPr>
              <a:t>心理</a:t>
            </a:r>
          </a:p>
        </p:txBody>
      </p:sp>
    </p:spTree>
    <p:extLst>
      <p:ext uri="{BB962C8B-B14F-4D97-AF65-F5344CB8AC3E}">
        <p14:creationId xmlns:p14="http://schemas.microsoft.com/office/powerpoint/2010/main" val="2112811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圖說文字 1"/>
          <p:cNvSpPr/>
          <p:nvPr/>
        </p:nvSpPr>
        <p:spPr>
          <a:xfrm>
            <a:off x="2667000" y="285750"/>
            <a:ext cx="8763000" cy="1071563"/>
          </a:xfrm>
          <a:prstGeom prst="wedgeRoundRectCallout">
            <a:avLst>
              <a:gd name="adj1" fmla="val -37659"/>
              <a:gd name="adj2" fmla="val 65347"/>
              <a:gd name="adj3" fmla="val 16667"/>
            </a:avLst>
          </a:prstGeom>
          <a:solidFill>
            <a:schemeClr val="tx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5400" b="0" i="0" u="none" strike="noStrike" kern="1200" cap="none" spc="0" normalizeH="0" baseline="0" noProof="0" dirty="0">
                <a:ln>
                  <a:noFill/>
                </a:ln>
                <a:solidFill>
                  <a:srgbClr val="000066"/>
                </a:solidFill>
                <a:effectLst/>
                <a:uLnTx/>
                <a:uFillTx/>
                <a:latin typeface="微軟正黑體" panose="020B0604030504040204" pitchFamily="34" charset="-120"/>
                <a:ea typeface="微軟正黑體" panose="020B0604030504040204" pitchFamily="34" charset="-120"/>
              </a:rPr>
              <a:t>自我傷害  有跡可循</a:t>
            </a:r>
          </a:p>
        </p:txBody>
      </p:sp>
      <p:sp>
        <p:nvSpPr>
          <p:cNvPr id="3" name="圓角矩形 2"/>
          <p:cNvSpPr/>
          <p:nvPr/>
        </p:nvSpPr>
        <p:spPr>
          <a:xfrm>
            <a:off x="1523968" y="1571612"/>
            <a:ext cx="10191821" cy="4857784"/>
          </a:xfrm>
          <a:prstGeom prst="roundRect">
            <a:avLst/>
          </a:prstGeom>
          <a:solidFill>
            <a:srgbClr val="FFEFD1"/>
          </a:solidFill>
          <a:ln>
            <a:solidFill>
              <a:srgbClr val="FEECD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明顯的行為改變，突然不喜歡與人相處</a:t>
            </a:r>
            <a:endPar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突然對任何事物都不感興趣</a:t>
            </a:r>
            <a:endPar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攻擊行為、與人衝突</a:t>
            </a:r>
            <a:endPar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與人互動較為畏縮</a:t>
            </a:r>
            <a:endPar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受到威脅恐嚇，身心無法負荷</a:t>
            </a:r>
            <a:endParaRPr kumimoji="1" lang="zh-TW" altLang="en-US" sz="3600" b="1" i="0" u="none" strike="noStrike" kern="1200" cap="none" spc="0" normalizeH="0" baseline="0" noProof="0" smtClean="0">
              <a:ln>
                <a:noFill/>
              </a:ln>
              <a:solidFill>
                <a:srgbClr val="002060"/>
              </a:solidFill>
              <a:effectLst/>
              <a:uLnTx/>
              <a:uFillTx/>
              <a:latin typeface="Constantia" panose="02030602050306030303" pitchFamily="18" charset="0"/>
              <a:ea typeface="標楷體" panose="03000509000000000000" pitchFamily="65" charset="-120"/>
              <a:cs typeface="+mn-cs"/>
            </a:endParaRPr>
          </a:p>
        </p:txBody>
      </p:sp>
      <p:sp>
        <p:nvSpPr>
          <p:cNvPr id="4" name="橢圓 3"/>
          <p:cNvSpPr/>
          <p:nvPr/>
        </p:nvSpPr>
        <p:spPr>
          <a:xfrm>
            <a:off x="285710" y="1357298"/>
            <a:ext cx="2476517" cy="1143008"/>
          </a:xfrm>
          <a:prstGeom prst="ellipse">
            <a:avLst/>
          </a:prstGeom>
          <a:solidFill>
            <a:schemeClr val="accent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4400" b="0" i="0" u="none" strike="noStrike" kern="1200" cap="none" spc="0" normalizeH="0" baseline="0" noProof="0" dirty="0">
                <a:ln>
                  <a:noFill/>
                </a:ln>
                <a:solidFill>
                  <a:srgbClr val="000066"/>
                </a:solidFill>
                <a:effectLst/>
                <a:uLnTx/>
                <a:uFillTx/>
                <a:latin typeface="微軟正黑體" panose="020B0604030504040204" pitchFamily="34" charset="-120"/>
                <a:ea typeface="微軟正黑體" panose="020B0604030504040204" pitchFamily="34" charset="-120"/>
              </a:rPr>
              <a:t>人際</a:t>
            </a:r>
          </a:p>
        </p:txBody>
      </p:sp>
    </p:spTree>
    <p:extLst>
      <p:ext uri="{BB962C8B-B14F-4D97-AF65-F5344CB8AC3E}">
        <p14:creationId xmlns:p14="http://schemas.microsoft.com/office/powerpoint/2010/main" val="2060383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圖說文字 1"/>
          <p:cNvSpPr/>
          <p:nvPr/>
        </p:nvSpPr>
        <p:spPr>
          <a:xfrm>
            <a:off x="2667000" y="285750"/>
            <a:ext cx="8763000" cy="1071563"/>
          </a:xfrm>
          <a:prstGeom prst="wedgeRoundRectCallout">
            <a:avLst>
              <a:gd name="adj1" fmla="val -37659"/>
              <a:gd name="adj2" fmla="val 65347"/>
              <a:gd name="adj3" fmla="val 16667"/>
            </a:avLst>
          </a:prstGeom>
          <a:solidFill>
            <a:schemeClr val="tx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5400" b="0" i="0" u="none" strike="noStrike" kern="1200" cap="none" spc="0" normalizeH="0" baseline="0" noProof="0" dirty="0">
                <a:ln>
                  <a:noFill/>
                </a:ln>
                <a:solidFill>
                  <a:srgbClr val="000066"/>
                </a:solidFill>
                <a:effectLst/>
                <a:uLnTx/>
                <a:uFillTx/>
                <a:latin typeface="微軟正黑體" panose="020B0604030504040204" pitchFamily="34" charset="-120"/>
                <a:ea typeface="微軟正黑體" panose="020B0604030504040204" pitchFamily="34" charset="-120"/>
              </a:rPr>
              <a:t>自我傷害  有跡可循</a:t>
            </a:r>
          </a:p>
        </p:txBody>
      </p:sp>
      <p:sp>
        <p:nvSpPr>
          <p:cNvPr id="3" name="圓角矩形 2"/>
          <p:cNvSpPr/>
          <p:nvPr/>
        </p:nvSpPr>
        <p:spPr>
          <a:xfrm>
            <a:off x="1523968" y="1571612"/>
            <a:ext cx="10191821" cy="4857784"/>
          </a:xfrm>
          <a:prstGeom prst="roundRect">
            <a:avLst/>
          </a:prstGeom>
          <a:solidFill>
            <a:srgbClr val="FFEFD1"/>
          </a:solidFill>
          <a:ln>
            <a:solidFill>
              <a:srgbClr val="FEECD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突遭變故</a:t>
            </a:r>
            <a:r>
              <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a:t>
            </a: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親人死亡、分離</a:t>
            </a:r>
            <a:r>
              <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a:t>
            </a: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經濟困難</a:t>
            </a:r>
            <a:r>
              <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a:t>
            </a: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父母躲債、破產</a:t>
            </a:r>
            <a:r>
              <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a:t>
            </a: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親子嚴重衝突、家暴</a:t>
            </a:r>
            <a:endPar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手足嚴重衝突</a:t>
            </a:r>
            <a:endParaRPr kumimoji="1" lang="en-US" altLang="zh-TW"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Char char="l"/>
              <a:tabLst/>
              <a:defRPr/>
            </a:pPr>
            <a:r>
              <a:rPr kumimoji="1" lang="zh-TW" altLang="en-US" sz="3600" b="1" i="0" u="none" strike="noStrike" kern="1200" cap="none" spc="0" normalizeH="0" baseline="0" noProof="0" smtClean="0">
                <a:ln>
                  <a:noFill/>
                </a:ln>
                <a:solidFill>
                  <a:srgbClr val="002060"/>
                </a:solidFill>
                <a:effectLst/>
                <a:uLnTx/>
                <a:uFillTx/>
                <a:latin typeface="Times New Roman" panose="02020603050405020304" pitchFamily="18" charset="0"/>
                <a:ea typeface="標楷體" panose="03000509000000000000" pitchFamily="65" charset="-120"/>
                <a:cs typeface="+mn-cs"/>
              </a:rPr>
              <a:t>父母過高的標準與期望</a:t>
            </a:r>
            <a:endParaRPr kumimoji="1" lang="zh-TW" altLang="en-US" sz="3600" b="1" i="0" u="none" strike="noStrike" kern="1200" cap="none" spc="0" normalizeH="0" baseline="0" noProof="0" smtClean="0">
              <a:ln>
                <a:noFill/>
              </a:ln>
              <a:solidFill>
                <a:srgbClr val="002060"/>
              </a:solidFill>
              <a:effectLst/>
              <a:uLnTx/>
              <a:uFillTx/>
              <a:latin typeface="Constantia" panose="02030602050306030303" pitchFamily="18" charset="0"/>
              <a:ea typeface="標楷體" panose="03000509000000000000" pitchFamily="65" charset="-120"/>
              <a:cs typeface="+mn-cs"/>
            </a:endParaRPr>
          </a:p>
        </p:txBody>
      </p:sp>
      <p:sp>
        <p:nvSpPr>
          <p:cNvPr id="4" name="橢圓 3"/>
          <p:cNvSpPr/>
          <p:nvPr/>
        </p:nvSpPr>
        <p:spPr>
          <a:xfrm>
            <a:off x="285710" y="1357298"/>
            <a:ext cx="2476517" cy="1143008"/>
          </a:xfrm>
          <a:prstGeom prst="ellipse">
            <a:avLst/>
          </a:prstGeom>
          <a:solidFill>
            <a:schemeClr val="accent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4400" b="0" i="0" u="none" strike="noStrike" kern="1200" cap="none" spc="0" normalizeH="0" baseline="0" noProof="0" dirty="0">
                <a:ln>
                  <a:noFill/>
                </a:ln>
                <a:solidFill>
                  <a:srgbClr val="000066"/>
                </a:solidFill>
                <a:effectLst/>
                <a:uLnTx/>
                <a:uFillTx/>
                <a:latin typeface="微軟正黑體" panose="020B0604030504040204" pitchFamily="34" charset="-120"/>
                <a:ea typeface="微軟正黑體" panose="020B0604030504040204" pitchFamily="34" charset="-120"/>
              </a:rPr>
              <a:t>家庭</a:t>
            </a:r>
          </a:p>
        </p:txBody>
      </p:sp>
    </p:spTree>
    <p:extLst>
      <p:ext uri="{BB962C8B-B14F-4D97-AF65-F5344CB8AC3E}">
        <p14:creationId xmlns:p14="http://schemas.microsoft.com/office/powerpoint/2010/main" val="12187222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p:cNvSpPr/>
          <p:nvPr/>
        </p:nvSpPr>
        <p:spPr>
          <a:xfrm>
            <a:off x="1581150" y="71414"/>
            <a:ext cx="9715500" cy="1071562"/>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5400" b="1" i="0" u="none" strike="noStrike" kern="1200" cap="none" spc="0" normalizeH="0" baseline="0" noProof="0" dirty="0" smtClean="0">
                <a:ln>
                  <a:noFill/>
                </a:ln>
                <a:solidFill>
                  <a:srgbClr val="9A5315">
                    <a:lumMod val="50000"/>
                  </a:srgbClr>
                </a:solidFill>
                <a:effectLst/>
                <a:uLnTx/>
                <a:uFillTx/>
                <a:latin typeface="Segoe Print"/>
                <a:ea typeface="+mn-ea"/>
                <a:cs typeface="+mn-cs"/>
              </a:rPr>
              <a:t> </a:t>
            </a:r>
            <a:r>
              <a:rPr kumimoji="1" lang="zh-TW" altLang="en-US" sz="5400" b="1" i="0" u="none" strike="noStrike" kern="1200" cap="none" spc="0" normalizeH="0" baseline="0" noProof="0" dirty="0" smtClean="0">
                <a:ln>
                  <a:noFill/>
                </a:ln>
                <a:solidFill>
                  <a:srgbClr val="9A5315">
                    <a:lumMod val="50000"/>
                  </a:srgbClr>
                </a:solidFill>
                <a:effectLst/>
                <a:uLnTx/>
                <a:uFillTx/>
                <a:latin typeface="微軟正黑體" panose="020B0604030504040204" pitchFamily="34" charset="-120"/>
                <a:ea typeface="微軟正黑體" panose="020B0604030504040204" pitchFamily="34" charset="-120"/>
              </a:rPr>
              <a:t>憂鬱</a:t>
            </a:r>
            <a:r>
              <a:rPr kumimoji="1" lang="zh-TW" altLang="en-US" sz="5400" b="1" i="0" u="none" strike="noStrike" kern="1200" cap="none" spc="0" normalizeH="0" baseline="0" noProof="0" dirty="0">
                <a:ln>
                  <a:noFill/>
                </a:ln>
                <a:solidFill>
                  <a:srgbClr val="9A5315">
                    <a:lumMod val="50000"/>
                  </a:srgbClr>
                </a:solidFill>
                <a:effectLst/>
                <a:uLnTx/>
                <a:uFillTx/>
                <a:latin typeface="微軟正黑體" panose="020B0604030504040204" pitchFamily="34" charset="-120"/>
                <a:ea typeface="微軟正黑體" panose="020B0604030504040204" pitchFamily="34" charset="-120"/>
              </a:rPr>
              <a:t>自傷防護網  </a:t>
            </a:r>
          </a:p>
        </p:txBody>
      </p:sp>
      <p:sp>
        <p:nvSpPr>
          <p:cNvPr id="3" name="圓角矩形 2"/>
          <p:cNvSpPr/>
          <p:nvPr/>
        </p:nvSpPr>
        <p:spPr>
          <a:xfrm>
            <a:off x="666712" y="1357298"/>
            <a:ext cx="11049077" cy="5286412"/>
          </a:xfrm>
          <a:prstGeom prst="roundRect">
            <a:avLst/>
          </a:prstGeom>
          <a:solidFill>
            <a:schemeClr val="accent5">
              <a:lumMod val="20000"/>
              <a:lumOff val="80000"/>
            </a:schemeClr>
          </a:solidFill>
          <a:ln>
            <a:solidFill>
              <a:srgbClr val="FEECD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692150" indent="-609600">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692150" marR="0" lvl="0" indent="-609600" algn="ctr" defTabSz="914400" rtl="0" eaLnBrk="1" fontAlgn="base" latinLnBrk="0" hangingPunct="1">
              <a:lnSpc>
                <a:spcPct val="100000"/>
              </a:lnSpc>
              <a:spcBef>
                <a:spcPct val="0"/>
              </a:spcBef>
              <a:spcAft>
                <a:spcPct val="0"/>
              </a:spcAft>
              <a:buClr>
                <a:srgbClr val="9A5315"/>
              </a:buClr>
              <a:buSzPct val="60000"/>
              <a:buFont typeface="Arial" panose="020B0604020202020204" pitchFamily="34" charset="0"/>
              <a:buChar char="•"/>
              <a:tabLst/>
              <a:defRPr/>
            </a:pPr>
            <a:endParaRPr kumimoji="1" lang="en-US" altLang="zh-TW" sz="3600" b="1" i="0" u="none" strike="noStrike" kern="1200" cap="none" spc="0" normalizeH="0" baseline="0" noProof="0" dirty="0" smtClean="0">
              <a:ln>
                <a:noFill/>
              </a:ln>
              <a:solidFill>
                <a:srgbClr val="03495C"/>
              </a:solidFill>
              <a:effectLst/>
              <a:uLnTx/>
              <a:uFillTx/>
              <a:latin typeface="Constantia" panose="02030602050306030303" pitchFamily="18" charset="0"/>
              <a:ea typeface="標楷體" panose="03000509000000000000" pitchFamily="65" charset="-120"/>
              <a:cs typeface="+mn-cs"/>
            </a:endParaRPr>
          </a:p>
          <a:p>
            <a:pPr marL="692150" marR="0" lvl="0" indent="-609600" algn="ctr" defTabSz="914400" rtl="0" eaLnBrk="1" fontAlgn="base" latinLnBrk="0" hangingPunct="1">
              <a:lnSpc>
                <a:spcPct val="10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確認信任關係，表達關心</a:t>
            </a:r>
          </a:p>
          <a:p>
            <a:pPr marL="692150" marR="0" lvl="0" indent="-609600" algn="ctr" defTabSz="914400" rtl="0" eaLnBrk="1" fontAlgn="base" latinLnBrk="0" hangingPunct="1">
              <a:lnSpc>
                <a:spcPct val="10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積極</a:t>
            </a:r>
            <a:r>
              <a:rPr kumimoji="1" lang="zh-TW" altLang="en-US" sz="3200" b="1" i="0" u="sng"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傾聽與陪伴</a:t>
            </a:r>
          </a:p>
          <a:p>
            <a:pPr marL="692150" marR="0" lvl="0" indent="-609600" algn="ctr" defTabSz="914400" rtl="0" eaLnBrk="1" fontAlgn="base" latinLnBrk="0" hangingPunct="1">
              <a:lnSpc>
                <a:spcPct val="10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引導情緒與壓力抒解</a:t>
            </a:r>
          </a:p>
          <a:p>
            <a:pPr marL="692150" marR="0" lvl="0" indent="-609600" algn="ctr" defTabSz="914400" rtl="0" eaLnBrk="1" fontAlgn="base" latinLnBrk="0" hangingPunct="1">
              <a:lnSpc>
                <a:spcPct val="10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給予自我掌控的機會</a:t>
            </a:r>
          </a:p>
          <a:p>
            <a:pPr marL="692150" marR="0" lvl="0" indent="-609600" algn="ctr" defTabSz="914400" rtl="0" eaLnBrk="1" fontAlgn="base" latinLnBrk="0" hangingPunct="1">
              <a:lnSpc>
                <a:spcPct val="10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協助學生規劃有意義的活動</a:t>
            </a:r>
          </a:p>
          <a:p>
            <a:pPr marL="692150" marR="0" lvl="0" indent="-609600" algn="ctr" defTabSz="914400" rtl="0" eaLnBrk="1" fontAlgn="base" latinLnBrk="0" hangingPunct="1">
              <a:lnSpc>
                <a:spcPct val="10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通知「必須」通知的重要他人</a:t>
            </a:r>
          </a:p>
          <a:p>
            <a:pPr marL="692150" marR="0" lvl="0" indent="-609600" algn="ctr" defTabSz="914400" rtl="0" eaLnBrk="1" fontAlgn="base" latinLnBrk="0" hangingPunct="1">
              <a:lnSpc>
                <a:spcPct val="10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尋求專家的協助</a:t>
            </a:r>
            <a:r>
              <a:rPr kumimoji="1" lang="en-US" altLang="zh-TW"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 </a:t>
            </a:r>
            <a:r>
              <a:rPr kumimoji="1" lang="en-US"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a:t>
            </a:r>
            <a:r>
              <a:rPr kumimoji="1" lang="zh-TW"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建立支持系統</a:t>
            </a:r>
            <a:endParaRPr kumimoji="1" lang="en-US" altLang="zh-TW"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endParaRPr>
          </a:p>
          <a:p>
            <a:pPr marL="692150" marR="0" lvl="0" indent="-609600" algn="ctr" defTabSz="914400" rtl="0" eaLnBrk="1" fontAlgn="base" latinLnBrk="0" hangingPunct="1">
              <a:lnSpc>
                <a:spcPct val="10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072428"/>
                </a:solidFill>
                <a:effectLst/>
                <a:uLnTx/>
                <a:uFillTx/>
                <a:latin typeface="微軟正黑體" panose="020B0604030504040204" pitchFamily="34" charset="-120"/>
                <a:ea typeface="微軟正黑體" panose="020B0604030504040204" pitchFamily="34" charset="-120"/>
              </a:rPr>
              <a:t>持續追蹤，關懷不輟</a:t>
            </a:r>
          </a:p>
        </p:txBody>
      </p:sp>
    </p:spTree>
    <p:extLst>
      <p:ext uri="{BB962C8B-B14F-4D97-AF65-F5344CB8AC3E}">
        <p14:creationId xmlns:p14="http://schemas.microsoft.com/office/powerpoint/2010/main" val="91246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圖說文字 1"/>
          <p:cNvSpPr/>
          <p:nvPr/>
        </p:nvSpPr>
        <p:spPr>
          <a:xfrm>
            <a:off x="476250" y="214313"/>
            <a:ext cx="6667500" cy="928687"/>
          </a:xfrm>
          <a:prstGeom prst="wedgeRoundRectCallout">
            <a:avLst>
              <a:gd name="adj1" fmla="val -31038"/>
              <a:gd name="adj2" fmla="val 72208"/>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5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與家長溝通</a:t>
            </a:r>
          </a:p>
        </p:txBody>
      </p:sp>
      <p:sp>
        <p:nvSpPr>
          <p:cNvPr id="3" name="圓角矩形 2"/>
          <p:cNvSpPr/>
          <p:nvPr/>
        </p:nvSpPr>
        <p:spPr>
          <a:xfrm>
            <a:off x="666750" y="1357313"/>
            <a:ext cx="10953750" cy="5286375"/>
          </a:xfrm>
          <a:prstGeom prst="roundRect">
            <a:avLst/>
          </a:prstGeom>
          <a:solidFill>
            <a:schemeClr val="accent6">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endParaRPr kumimoji="1" lang="en-US" altLang="zh-TW" sz="2800" b="0" i="0" u="none" strike="noStrike" kern="1200" cap="none" spc="0" normalizeH="0" baseline="0" noProof="0" dirty="0" smtClean="0">
              <a:ln>
                <a:noFill/>
              </a:ln>
              <a:solidFill>
                <a:srgbClr val="0033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rPr>
              <a:t>善用同理心</a:t>
            </a:r>
            <a:endParaRPr kumimoji="1" lang="en-US" altLang="zh-TW" sz="32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我很擔心孩子。 </a:t>
            </a:r>
          </a:p>
          <a:p>
            <a:pPr marL="0" marR="0" lvl="0"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rPr>
              <a:t>陳述事實</a:t>
            </a:r>
            <a:endParaRPr kumimoji="1" lang="en-US" altLang="zh-TW" sz="32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我發現她有割腕情況。</a:t>
            </a:r>
          </a:p>
          <a:p>
            <a:pPr marL="0" marR="0" lvl="0"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rPr>
              <a:t>找出癥結所在</a:t>
            </a:r>
            <a:endParaRPr kumimoji="1" lang="en-US" altLang="zh-TW" sz="32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我們一起來了解孩子為何有自傷行為？</a:t>
            </a:r>
          </a:p>
          <a:p>
            <a:pPr marL="0" marR="0" lvl="0"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rPr>
              <a:t>共同面對問題</a:t>
            </a:r>
            <a:endParaRPr kumimoji="1" lang="en-US" altLang="zh-TW" sz="32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我們一起幫助孩子</a:t>
            </a:r>
            <a:r>
              <a:rPr kumimoji="1" lang="en-US"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a:t>
            </a:r>
            <a:r>
              <a:rPr kumimoji="1" lang="zh-TW"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好嗎？</a:t>
            </a:r>
            <a:endParaRPr kumimoji="1" lang="en-US" altLang="zh-TW"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孩子已不只一次自傷</a:t>
            </a:r>
            <a:r>
              <a:rPr kumimoji="1" lang="en-US"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a:t>
            </a:r>
            <a:r>
              <a:rPr kumimoji="1" lang="zh-TW"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心理師評估要立即處理</a:t>
            </a:r>
            <a:r>
              <a:rPr kumimoji="1" lang="en-US"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a:t>
            </a:r>
            <a:r>
              <a:rPr kumimoji="1" lang="zh-TW"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老師幫你們約診陪你們去好嗎？</a:t>
            </a:r>
          </a:p>
          <a:p>
            <a:pPr marL="0" marR="0" lvl="0"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32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rPr>
              <a:t>建議轉介、就醫</a:t>
            </a:r>
            <a:endParaRPr kumimoji="1" lang="zh-TW" altLang="en-US" sz="2800" b="1" i="0" u="none" strike="noStrike" kern="1200" cap="none" spc="0" normalizeH="0" baseline="0" noProof="0" dirty="0" smtClean="0">
              <a:ln>
                <a:noFill/>
              </a:ln>
              <a:solidFill>
                <a:srgbClr val="E83618"/>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r>
              <a:rPr kumimoji="1" lang="zh-TW" altLang="en-US" sz="2600" b="0" i="0" u="none" strike="noStrike" kern="1200" cap="none" spc="0" normalizeH="0" baseline="0" noProof="0" dirty="0" smtClean="0">
                <a:ln>
                  <a:noFill/>
                </a:ln>
                <a:solidFill>
                  <a:srgbClr val="003300"/>
                </a:solidFill>
                <a:effectLst/>
                <a:uLnTx/>
                <a:uFillTx/>
                <a:latin typeface="微軟正黑體" panose="020B0604030504040204" pitchFamily="34" charset="-120"/>
                <a:ea typeface="微軟正黑體" panose="020B0604030504040204" pitchFamily="34" charset="-120"/>
              </a:rPr>
              <a:t>我知道有個醫師不錯，要不要一起試試？</a:t>
            </a:r>
          </a:p>
          <a:p>
            <a:pPr marL="457200" marR="0" lvl="1" indent="0" algn="ctr" defTabSz="914400" rtl="0" eaLnBrk="1" fontAlgn="base" latinLnBrk="0" hangingPunct="1">
              <a:lnSpc>
                <a:spcPct val="90000"/>
              </a:lnSpc>
              <a:spcBef>
                <a:spcPct val="0"/>
              </a:spcBef>
              <a:spcAft>
                <a:spcPct val="0"/>
              </a:spcAft>
              <a:buClr>
                <a:srgbClr val="9A5315"/>
              </a:buClr>
              <a:buSzPct val="60000"/>
              <a:buFont typeface="Arial" panose="020B0604020202020204" pitchFamily="34" charset="0"/>
              <a:buChar char="•"/>
              <a:tabLst/>
              <a:defRPr/>
            </a:pPr>
            <a:endParaRPr kumimoji="1" lang="zh-TW" altLang="en-US" sz="2600" b="0" i="0" u="none" strike="noStrike" kern="1200" cap="none" spc="0" normalizeH="0" baseline="0" noProof="0" dirty="0" smtClean="0">
              <a:ln>
                <a:noFill/>
              </a:ln>
              <a:solidFill>
                <a:srgbClr val="0033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261842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7CFFC3D-3AB2-4E7F-B6A2-64BCC24ACDFB}"/>
              </a:ext>
            </a:extLst>
          </p:cNvPr>
          <p:cNvPicPr>
            <a:picLocks noChangeAspect="1"/>
          </p:cNvPicPr>
          <p:nvPr/>
        </p:nvPicPr>
        <p:blipFill>
          <a:blip r:embed="rId2"/>
          <a:stretch>
            <a:fillRect/>
          </a:stretch>
        </p:blipFill>
        <p:spPr>
          <a:xfrm>
            <a:off x="1524000" y="4"/>
            <a:ext cx="6239196" cy="4680191"/>
          </a:xfrm>
          <a:prstGeom prst="rect">
            <a:avLst/>
          </a:prstGeom>
        </p:spPr>
      </p:pic>
      <p:pic>
        <p:nvPicPr>
          <p:cNvPr id="7" name="圖片 6">
            <a:extLst>
              <a:ext uri="{FF2B5EF4-FFF2-40B4-BE49-F238E27FC236}">
                <a16:creationId xmlns:a16="http://schemas.microsoft.com/office/drawing/2014/main" id="{2803E9DC-DB94-41AA-B776-25802D059FC0}"/>
              </a:ext>
            </a:extLst>
          </p:cNvPr>
          <p:cNvPicPr>
            <a:picLocks noChangeAspect="1"/>
          </p:cNvPicPr>
          <p:nvPr/>
        </p:nvPicPr>
        <p:blipFill>
          <a:blip r:embed="rId3"/>
          <a:stretch>
            <a:fillRect/>
          </a:stretch>
        </p:blipFill>
        <p:spPr>
          <a:xfrm>
            <a:off x="5440680" y="1573657"/>
            <a:ext cx="5227320" cy="5124713"/>
          </a:xfrm>
          <a:prstGeom prst="rect">
            <a:avLst/>
          </a:prstGeom>
        </p:spPr>
      </p:pic>
      <p:pic>
        <p:nvPicPr>
          <p:cNvPr id="8" name="圖片 7">
            <a:extLst>
              <a:ext uri="{FF2B5EF4-FFF2-40B4-BE49-F238E27FC236}">
                <a16:creationId xmlns:a16="http://schemas.microsoft.com/office/drawing/2014/main" id="{B4C71E77-5666-4523-BA5A-9767D09D2AB7}"/>
              </a:ext>
            </a:extLst>
          </p:cNvPr>
          <p:cNvPicPr>
            <a:picLocks noChangeAspect="1"/>
          </p:cNvPicPr>
          <p:nvPr/>
        </p:nvPicPr>
        <p:blipFill>
          <a:blip r:embed="rId4"/>
          <a:stretch>
            <a:fillRect/>
          </a:stretch>
        </p:blipFill>
        <p:spPr>
          <a:xfrm>
            <a:off x="1730874" y="4489748"/>
            <a:ext cx="8730255" cy="2056049"/>
          </a:xfrm>
          <a:prstGeom prst="rect">
            <a:avLst/>
          </a:prstGeom>
        </p:spPr>
      </p:pic>
    </p:spTree>
    <p:extLst>
      <p:ext uri="{BB962C8B-B14F-4D97-AF65-F5344CB8AC3E}">
        <p14:creationId xmlns:p14="http://schemas.microsoft.com/office/powerpoint/2010/main" val="35556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圖說文字 1"/>
          <p:cNvSpPr/>
          <p:nvPr/>
        </p:nvSpPr>
        <p:spPr>
          <a:xfrm>
            <a:off x="476250" y="214313"/>
            <a:ext cx="6667500" cy="928687"/>
          </a:xfrm>
          <a:prstGeom prst="wedgeRoundRectCallout">
            <a:avLst>
              <a:gd name="adj1" fmla="val -31038"/>
              <a:gd name="adj2" fmla="val 72208"/>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5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協助家長</a:t>
            </a:r>
          </a:p>
        </p:txBody>
      </p:sp>
      <p:sp>
        <p:nvSpPr>
          <p:cNvPr id="3" name="圓角矩形 2"/>
          <p:cNvSpPr/>
          <p:nvPr/>
        </p:nvSpPr>
        <p:spPr>
          <a:xfrm>
            <a:off x="476250" y="1357313"/>
            <a:ext cx="11144250" cy="5143500"/>
          </a:xfrm>
          <a:prstGeom prst="roundRect">
            <a:avLst/>
          </a:prstGeom>
          <a:solidFill>
            <a:schemeClr val="accent6">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90000"/>
              </a:lnSpc>
              <a:spcBef>
                <a:spcPct val="0"/>
              </a:spcBef>
              <a:spcAft>
                <a:spcPct val="0"/>
              </a:spcAft>
              <a:buClr>
                <a:srgbClr val="9A5315"/>
              </a:buClr>
              <a:buSzPct val="60000"/>
              <a:buFont typeface="Arial" pitchFamily="34" charset="0"/>
              <a:buChar char="•"/>
              <a:tabLst/>
              <a:defRPr/>
            </a:pPr>
            <a:endParaRPr kumimoji="1" lang="en-US" altLang="zh-TW" sz="2800" b="0" i="0" u="none" strike="noStrike" kern="1200" cap="none" spc="0" normalizeH="0" baseline="0" noProof="0" dirty="0">
              <a:ln>
                <a:noFill/>
              </a:ln>
              <a:solidFill>
                <a:srgbClr val="003300"/>
              </a:solidFill>
              <a:effectLst/>
              <a:uLnTx/>
              <a:uFillTx/>
              <a:latin typeface="標楷體" pitchFamily="65" charset="-120"/>
              <a:ea typeface="+mn-ea"/>
              <a:cs typeface="+mn-cs"/>
            </a:endParaRPr>
          </a:p>
          <a:p>
            <a:pPr marL="0" marR="0" lvl="0" indent="0" algn="ctr" defTabSz="914400" rtl="0" eaLnBrk="1" fontAlgn="base" latinLnBrk="0" hangingPunct="1">
              <a:lnSpc>
                <a:spcPct val="90000"/>
              </a:lnSpc>
              <a:spcBef>
                <a:spcPct val="0"/>
              </a:spcBef>
              <a:spcAft>
                <a:spcPct val="0"/>
              </a:spcAft>
              <a:buClr>
                <a:srgbClr val="9A5315"/>
              </a:buClr>
              <a:buSzPct val="60000"/>
              <a:buFont typeface="Arial" pitchFamily="34" charset="0"/>
              <a:buChar char="•"/>
              <a:tabLst/>
              <a:defRPr/>
            </a:pPr>
            <a:r>
              <a:rPr kumimoji="1" lang="zh-TW" altLang="en-US" sz="3200" b="1" i="0" u="none" strike="noStrike" kern="1200" cap="none" spc="0" normalizeH="0" baseline="0" noProof="0" dirty="0">
                <a:ln>
                  <a:noFill/>
                </a:ln>
                <a:solidFill>
                  <a:srgbClr val="E83618"/>
                </a:solidFill>
                <a:effectLst/>
                <a:uLnTx/>
                <a:uFillTx/>
                <a:latin typeface="微軟正黑體" panose="020B0604030504040204" pitchFamily="34" charset="-120"/>
                <a:ea typeface="微軟正黑體" panose="020B0604030504040204" pitchFamily="34" charset="-120"/>
              </a:rPr>
              <a:t>放鬆自己、了解孩子</a:t>
            </a:r>
            <a:endParaRPr kumimoji="1" lang="en-US" altLang="zh-TW" sz="3200" b="1" i="0" u="none" strike="noStrike" kern="1200" cap="none" spc="0" normalizeH="0" baseline="0" noProof="0" dirty="0">
              <a:ln>
                <a:noFill/>
              </a:ln>
              <a:solidFill>
                <a:srgbClr val="E83618"/>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心情放輕鬆，發揮同理心，了解孩子的感受和問題</a:t>
            </a:r>
          </a:p>
          <a:p>
            <a:pPr marL="0" marR="0" lvl="0" indent="0" algn="ctr" defTabSz="914400" rtl="0" eaLnBrk="1" fontAlgn="base" latinLnBrk="0" hangingPunct="1">
              <a:lnSpc>
                <a:spcPct val="90000"/>
              </a:lnSpc>
              <a:spcBef>
                <a:spcPct val="0"/>
              </a:spcBef>
              <a:spcAft>
                <a:spcPct val="0"/>
              </a:spcAft>
              <a:buClr>
                <a:srgbClr val="9A5315"/>
              </a:buClr>
              <a:buSzPct val="60000"/>
              <a:buFont typeface="Arial" pitchFamily="34" charset="0"/>
              <a:buChar char="•"/>
              <a:tabLst/>
              <a:defRPr/>
            </a:pPr>
            <a:r>
              <a:rPr kumimoji="1" lang="zh-TW" altLang="en-US" sz="3200" b="1" i="0" u="none" strike="noStrike" kern="1200" cap="none" spc="0" normalizeH="0" baseline="0" noProof="0" dirty="0">
                <a:ln>
                  <a:noFill/>
                </a:ln>
                <a:solidFill>
                  <a:srgbClr val="E83618"/>
                </a:solidFill>
                <a:effectLst/>
                <a:uLnTx/>
                <a:uFillTx/>
                <a:latin typeface="微軟正黑體" panose="020B0604030504040204" pitchFamily="34" charset="-120"/>
                <a:ea typeface="微軟正黑體" panose="020B0604030504040204" pitchFamily="34" charset="-120"/>
              </a:rPr>
              <a:t>與學校配合</a:t>
            </a:r>
            <a:endParaRPr kumimoji="1" lang="en-US" altLang="zh-TW" sz="3200" b="1" i="0" u="none" strike="noStrike" kern="1200" cap="none" spc="0" normalizeH="0" baseline="0" noProof="0" dirty="0">
              <a:ln>
                <a:noFill/>
              </a:ln>
              <a:solidFill>
                <a:srgbClr val="E83618"/>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聽聽學校意見，需要時找心理專家或醫生</a:t>
            </a:r>
            <a:endParaRPr kumimoji="1" lang="en-US" altLang="zh-TW" sz="28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孩子不願和父母談時，與學校配合特別重要</a:t>
            </a:r>
          </a:p>
          <a:p>
            <a:pPr marL="0" marR="0" lvl="0" indent="0" algn="ctr" defTabSz="914400" rtl="0" eaLnBrk="1" fontAlgn="base" latinLnBrk="0" hangingPunct="1">
              <a:lnSpc>
                <a:spcPct val="90000"/>
              </a:lnSpc>
              <a:spcBef>
                <a:spcPct val="0"/>
              </a:spcBef>
              <a:spcAft>
                <a:spcPct val="0"/>
              </a:spcAft>
              <a:buClr>
                <a:srgbClr val="9A5315"/>
              </a:buClr>
              <a:buSzPct val="60000"/>
              <a:buFont typeface="Arial" pitchFamily="34" charset="0"/>
              <a:buChar char="•"/>
              <a:tabLst/>
              <a:defRPr/>
            </a:pPr>
            <a:r>
              <a:rPr kumimoji="1" lang="zh-TW" altLang="en-US" sz="3200" b="1" i="0" u="none" strike="noStrike" kern="1200" cap="none" spc="0" normalizeH="0" baseline="0" noProof="0" dirty="0">
                <a:ln>
                  <a:noFill/>
                </a:ln>
                <a:solidFill>
                  <a:srgbClr val="E83618"/>
                </a:solidFill>
                <a:effectLst/>
                <a:uLnTx/>
                <a:uFillTx/>
                <a:latin typeface="微軟正黑體" panose="020B0604030504040204" pitchFamily="34" charset="-120"/>
                <a:ea typeface="微軟正黑體" panose="020B0604030504040204" pitchFamily="34" charset="-120"/>
              </a:rPr>
              <a:t>安排休閒活動</a:t>
            </a:r>
            <a:endParaRPr kumimoji="1" lang="en-US" altLang="zh-TW" sz="3200" b="1" i="0" u="none" strike="noStrike" kern="1200" cap="none" spc="0" normalizeH="0" baseline="0" noProof="0" dirty="0">
              <a:ln>
                <a:noFill/>
              </a:ln>
              <a:solidFill>
                <a:srgbClr val="E83618"/>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28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離開壓力出現的地方，有助於心情放鬆。</a:t>
            </a:r>
          </a:p>
          <a:p>
            <a:pPr marL="0" marR="0" lvl="0" indent="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3200" b="1" i="0" u="none" strike="noStrike" kern="1200" cap="none" spc="0" normalizeH="0" baseline="0" noProof="0" dirty="0">
                <a:ln>
                  <a:noFill/>
                </a:ln>
                <a:solidFill>
                  <a:srgbClr val="E83618"/>
                </a:solidFill>
                <a:effectLst/>
                <a:uLnTx/>
                <a:uFillTx/>
                <a:latin typeface="微軟正黑體" panose="020B0604030504040204" pitchFamily="34" charset="-120"/>
                <a:ea typeface="微軟正黑體" panose="020B0604030504040204" pitchFamily="34" charset="-120"/>
              </a:rPr>
              <a:t>避免</a:t>
            </a:r>
            <a:r>
              <a:rPr kumimoji="1" lang="zh-TW" altLang="en-US" sz="32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「責罵」或「不予理會」</a:t>
            </a:r>
            <a:endParaRPr kumimoji="1" lang="zh-TW" altLang="en-US" sz="2800" b="0" i="0" u="none" strike="noStrike" kern="1200" cap="none" spc="0" normalizeH="0" baseline="0" noProof="0" dirty="0">
              <a:ln>
                <a:noFill/>
              </a:ln>
              <a:solidFill>
                <a:srgbClr val="00330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41399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朵形圖說文字 2"/>
          <p:cNvSpPr/>
          <p:nvPr/>
        </p:nvSpPr>
        <p:spPr>
          <a:xfrm>
            <a:off x="285750" y="142875"/>
            <a:ext cx="11620500" cy="1357313"/>
          </a:xfrm>
          <a:prstGeom prst="cloudCallout">
            <a:avLst>
              <a:gd name="adj1" fmla="val -20994"/>
              <a:gd name="adj2" fmla="val 64074"/>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4000" b="1" dirty="0" smtClean="0">
                <a:solidFill>
                  <a:srgbClr val="D1E5F9">
                    <a:lumMod val="10000"/>
                  </a:srgbClr>
                </a:solidFill>
                <a:latin typeface="Segoe Print"/>
              </a:rPr>
              <a:t>     尋覓</a:t>
            </a:r>
            <a:r>
              <a:rPr kumimoji="1" lang="zh-TW" altLang="en-US" sz="4000" b="1" dirty="0">
                <a:solidFill>
                  <a:srgbClr val="D1E5F9">
                    <a:lumMod val="10000"/>
                  </a:srgbClr>
                </a:solidFill>
                <a:latin typeface="Segoe Print"/>
              </a:rPr>
              <a:t>孩子內心的秘密花園</a:t>
            </a:r>
            <a:endParaRPr kumimoji="1" lang="zh-TW" altLang="en-US" sz="4000" b="1" i="0" u="none" strike="noStrike" kern="1200" cap="none" spc="0" normalizeH="0" baseline="0" noProof="0" dirty="0">
              <a:ln>
                <a:noFill/>
              </a:ln>
              <a:solidFill>
                <a:srgbClr val="D1E5F9">
                  <a:lumMod val="10000"/>
                </a:srgbClr>
              </a:solidFill>
              <a:effectLst/>
              <a:uLnTx/>
              <a:uFillTx/>
              <a:latin typeface="Segoe Print"/>
              <a:ea typeface="+mn-ea"/>
              <a:cs typeface="+mn-cs"/>
            </a:endParaRPr>
          </a:p>
        </p:txBody>
      </p:sp>
      <p:sp>
        <p:nvSpPr>
          <p:cNvPr id="4" name="圓角矩形 3"/>
          <p:cNvSpPr/>
          <p:nvPr/>
        </p:nvSpPr>
        <p:spPr>
          <a:xfrm>
            <a:off x="381000" y="1714500"/>
            <a:ext cx="11430000" cy="4857750"/>
          </a:xfrm>
          <a:prstGeom prst="roundRect">
            <a:avLst/>
          </a:prstGeom>
          <a:solidFill>
            <a:schemeClr val="accent2">
              <a:lumMod val="20000"/>
              <a:lumOff val="80000"/>
            </a:schemeClr>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90000"/>
              </a:lnSpc>
              <a:spcBef>
                <a:spcPct val="0"/>
              </a:spcBef>
              <a:spcAft>
                <a:spcPct val="0"/>
              </a:spcAft>
              <a:buClr>
                <a:srgbClr val="9A5315"/>
              </a:buClr>
              <a:buSzPct val="60000"/>
              <a:buFont typeface="Arial" pitchFamily="34" charset="0"/>
              <a:buChar char="•"/>
              <a:tabLst/>
              <a:defRPr/>
            </a:pPr>
            <a:endParaRPr kumimoji="1" lang="en-US" altLang="zh-TW" sz="2800" b="0" i="0" u="none" strike="noStrike" kern="1200" cap="none" spc="0" normalizeH="0" baseline="0" noProof="0" dirty="0">
              <a:ln>
                <a:noFill/>
              </a:ln>
              <a:solidFill>
                <a:srgbClr val="003300"/>
              </a:solidFill>
              <a:effectLst/>
              <a:uLnTx/>
              <a:uFillTx/>
              <a:latin typeface="標楷體" pitchFamily="65" charset="-120"/>
              <a:ea typeface="+mn-ea"/>
              <a:cs typeface="+mn-cs"/>
            </a:endParaRPr>
          </a:p>
          <a:p>
            <a:pPr marL="514350" marR="0" lvl="0" indent="-51435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覺察自己的感覺（情緒）</a:t>
            </a:r>
            <a:endParaRPr kumimoji="1" lang="en-US" altLang="zh-TW"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514350" marR="0" lvl="0" indent="-51435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接納自己的感覺（情緒）</a:t>
            </a:r>
            <a:endParaRPr kumimoji="1" lang="en-US" altLang="zh-TW"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514350" marR="0" lvl="0" indent="-51435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找出引發情緒的原因，確定影響的程度和範圍</a:t>
            </a:r>
            <a:endParaRPr kumimoji="1" lang="en-US" altLang="zh-TW"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514350" marR="0" lvl="0" indent="-514350" algn="ctr" defTabSz="914400" rtl="0" eaLnBrk="1" fontAlgn="base" latinLnBrk="0" hangingPunct="1">
              <a:lnSpc>
                <a:spcPct val="100000"/>
              </a:lnSpc>
              <a:spcBef>
                <a:spcPct val="0"/>
              </a:spcBef>
              <a:spcAft>
                <a:spcPct val="0"/>
              </a:spcAft>
              <a:buClr>
                <a:srgbClr val="9A5315"/>
              </a:buClr>
              <a:buSzPct val="60000"/>
              <a:buFont typeface="Arial" pitchFamily="34" charset="0"/>
              <a:buChar char="•"/>
              <a:tabLst/>
              <a:defRPr/>
            </a:pPr>
            <a:r>
              <a:rPr kumimoji="1" lang="zh-TW" altLang="en-US"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尋求適當的解決途徑</a:t>
            </a:r>
            <a:endParaRPr kumimoji="1" lang="en-US" altLang="zh-TW"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457200" marR="0" lvl="1"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3200" b="1" i="0" u="none" strike="noStrike" kern="1200" cap="none" spc="0" normalizeH="0" baseline="0" noProof="0" dirty="0">
                <a:ln>
                  <a:noFill/>
                </a:ln>
                <a:solidFill>
                  <a:srgbClr val="3E1B59"/>
                </a:solidFill>
                <a:effectLst/>
                <a:uLnTx/>
                <a:uFillTx/>
                <a:latin typeface="微軟正黑體" panose="020B0604030504040204" pitchFamily="34" charset="-120"/>
                <a:ea typeface="微軟正黑體" panose="020B0604030504040204" pitchFamily="34" charset="-120"/>
              </a:rPr>
              <a:t>肯定自己、保留彈性、聊聊心事、從事休閒、參與活動、學習新知、尋求協助</a:t>
            </a:r>
            <a:endParaRPr kumimoji="1" lang="zh-TW" altLang="en-US" sz="3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33114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C4C54D-CD32-4B20-BAD0-6E55269F1D83}"/>
              </a:ext>
            </a:extLst>
          </p:cNvPr>
          <p:cNvSpPr>
            <a:spLocks noGrp="1"/>
          </p:cNvSpPr>
          <p:nvPr>
            <p:ph type="title"/>
          </p:nvPr>
        </p:nvSpPr>
        <p:spPr>
          <a:xfrm>
            <a:off x="1981200" y="334794"/>
            <a:ext cx="7772400" cy="1456267"/>
          </a:xfrm>
        </p:spPr>
        <p:txBody>
          <a:bodyPr>
            <a:normAutofit/>
          </a:bodyPr>
          <a:lstStyle/>
          <a:p>
            <a:r>
              <a:rPr lang="zh-TW" altLang="en-US" sz="3600" dirty="0" smtClean="0">
                <a:latin typeface="微軟正黑體" panose="020B0604030504040204" pitchFamily="34" charset="-120"/>
                <a:ea typeface="微軟正黑體" panose="020B0604030504040204" pitchFamily="34" charset="-120"/>
              </a:rPr>
              <a:t>憂鬱症</a:t>
            </a:r>
            <a:endParaRPr lang="zh-TW" altLang="en-US" sz="3600" dirty="0">
              <a:latin typeface="微軟正黑體" panose="020B0604030504040204" pitchFamily="34" charset="-120"/>
              <a:ea typeface="微軟正黑體" panose="020B0604030504040204" pitchFamily="34" charset="-120"/>
            </a:endParaRPr>
          </a:p>
        </p:txBody>
      </p:sp>
      <p:pic>
        <p:nvPicPr>
          <p:cNvPr id="4" name="什麼是憂鬱症？3分鐘動畫告訴你">
            <a:hlinkClick r:id="" action="ppaction://media"/>
            <a:extLst>
              <a:ext uri="{FF2B5EF4-FFF2-40B4-BE49-F238E27FC236}">
                <a16:creationId xmlns:a16="http://schemas.microsoft.com/office/drawing/2014/main" id="{50894CD5-0EE5-40F7-920C-A10A04CBF3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1610658"/>
            <a:ext cx="8134350" cy="4572000"/>
          </a:xfrm>
          <a:prstGeom prst="rect">
            <a:avLst/>
          </a:prstGeom>
        </p:spPr>
      </p:pic>
    </p:spTree>
    <p:extLst>
      <p:ext uri="{BB962C8B-B14F-4D97-AF65-F5344CB8AC3E}">
        <p14:creationId xmlns:p14="http://schemas.microsoft.com/office/powerpoint/2010/main" val="393044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朵形圖說文字 2"/>
          <p:cNvSpPr/>
          <p:nvPr/>
        </p:nvSpPr>
        <p:spPr>
          <a:xfrm>
            <a:off x="5905500" y="1571625"/>
            <a:ext cx="6286500" cy="2143125"/>
          </a:xfrm>
          <a:prstGeom prst="cloudCallout">
            <a:avLst>
              <a:gd name="adj1" fmla="val -23291"/>
              <a:gd name="adj2" fmla="val 54087"/>
            </a:avLst>
          </a:prstGeom>
          <a:solidFill>
            <a:schemeClr val="tx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zh-TW" altLang="en-US" sz="2400" b="0" i="0" u="none" strike="noStrike" kern="1200" cap="none" spc="0" normalizeH="0" baseline="0" noProof="0">
              <a:ln>
                <a:noFill/>
              </a:ln>
              <a:solidFill>
                <a:srgbClr val="FFFFFF"/>
              </a:solidFill>
              <a:effectLst/>
              <a:uLnTx/>
              <a:uFillTx/>
              <a:latin typeface="Segoe Print"/>
              <a:ea typeface="+mn-ea"/>
              <a:cs typeface="+mn-cs"/>
            </a:endParaRPr>
          </a:p>
        </p:txBody>
      </p:sp>
      <p:sp>
        <p:nvSpPr>
          <p:cNvPr id="4" name="文字方塊 3"/>
          <p:cNvSpPr txBox="1">
            <a:spLocks noChangeArrowheads="1"/>
          </p:cNvSpPr>
          <p:nvPr/>
        </p:nvSpPr>
        <p:spPr bwMode="auto">
          <a:xfrm>
            <a:off x="6842760" y="1987105"/>
            <a:ext cx="46024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8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退縮、情緒壓抑、生活失常</a:t>
            </a:r>
            <a:endParaRPr kumimoji="1" lang="en-US" altLang="zh-TW" sz="28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endParaRPr>
          </a:p>
          <a:p>
            <a:pPr marL="0" marR="0" lvl="0" indent="0" algn="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en-US" altLang="zh-TW" sz="16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Mayer </a:t>
            </a:r>
            <a:r>
              <a:rPr kumimoji="1" lang="zh-TW" altLang="en-US" sz="16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與</a:t>
            </a:r>
            <a:r>
              <a:rPr kumimoji="1" lang="en-US" altLang="zh-TW" sz="1600" b="0" i="0" u="none" strike="noStrike" kern="1200" cap="none" spc="0" normalizeH="0" baseline="0" noProof="0" dirty="0" err="1" smtClean="0">
                <a:ln>
                  <a:noFill/>
                </a:ln>
                <a:solidFill>
                  <a:srgbClr val="9A5315"/>
                </a:solidFill>
                <a:effectLst/>
                <a:uLnTx/>
                <a:uFillTx/>
                <a:latin typeface="Arial" panose="020B0604020202020204" pitchFamily="34" charset="0"/>
                <a:ea typeface="標楷體" panose="03000509000000000000" pitchFamily="65" charset="-120"/>
                <a:cs typeface="+mn-cs"/>
              </a:rPr>
              <a:t>Hokanson</a:t>
            </a:r>
            <a:r>
              <a:rPr kumimoji="1" lang="en-US" altLang="zh-TW" sz="16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 (1985)</a:t>
            </a:r>
            <a:endParaRPr kumimoji="1" lang="zh-TW" altLang="en-US" sz="28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endParaRPr>
          </a:p>
        </p:txBody>
      </p:sp>
      <p:sp>
        <p:nvSpPr>
          <p:cNvPr id="6" name="雲朵形圖說文字 5"/>
          <p:cNvSpPr/>
          <p:nvPr/>
        </p:nvSpPr>
        <p:spPr>
          <a:xfrm>
            <a:off x="563880" y="2035968"/>
            <a:ext cx="5810250" cy="1928813"/>
          </a:xfrm>
          <a:prstGeom prst="cloudCallout">
            <a:avLst>
              <a:gd name="adj1" fmla="val 16642"/>
              <a:gd name="adj2" fmla="val 59993"/>
            </a:avLst>
          </a:prstGeom>
          <a:solidFill>
            <a:srgbClr val="FFCCCC"/>
          </a:solidFill>
          <a:ln>
            <a:solidFill>
              <a:srgbClr val="B05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zh-TW" altLang="en-US" sz="24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文字方塊 6"/>
          <p:cNvSpPr txBox="1">
            <a:spLocks noChangeArrowheads="1"/>
          </p:cNvSpPr>
          <p:nvPr/>
        </p:nvSpPr>
        <p:spPr bwMode="auto">
          <a:xfrm>
            <a:off x="1047750" y="2571750"/>
            <a:ext cx="4191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8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對失落或壓力的一種回應</a:t>
            </a:r>
            <a:endParaRPr kumimoji="1" lang="en-US" altLang="zh-TW" sz="28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endParaRPr>
          </a:p>
          <a:p>
            <a:pPr marL="0" marR="0" lvl="0" indent="0" algn="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en-US" altLang="zh-TW" sz="16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Allen-</a:t>
            </a:r>
            <a:r>
              <a:rPr kumimoji="1" lang="en-US" altLang="zh-TW" sz="1600" b="0" i="0" u="none" strike="noStrike" kern="1200" cap="none" spc="0" normalizeH="0" baseline="0" noProof="0" dirty="0" err="1" smtClean="0">
                <a:ln>
                  <a:noFill/>
                </a:ln>
                <a:solidFill>
                  <a:srgbClr val="9A5315"/>
                </a:solidFill>
                <a:effectLst/>
                <a:uLnTx/>
                <a:uFillTx/>
                <a:latin typeface="Arial" panose="020B0604020202020204" pitchFamily="34" charset="0"/>
                <a:ea typeface="標楷體" panose="03000509000000000000" pitchFamily="65" charset="-120"/>
                <a:cs typeface="+mn-cs"/>
              </a:rPr>
              <a:t>Meares</a:t>
            </a:r>
            <a:r>
              <a:rPr kumimoji="1" lang="en-US" altLang="zh-TW" sz="16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(1987)</a:t>
            </a:r>
            <a:endParaRPr kumimoji="1" lang="zh-TW" altLang="en-US" sz="28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endParaRPr>
          </a:p>
        </p:txBody>
      </p:sp>
      <p:sp>
        <p:nvSpPr>
          <p:cNvPr id="8" name="雲朵形圖說文字 7"/>
          <p:cNvSpPr/>
          <p:nvPr/>
        </p:nvSpPr>
        <p:spPr>
          <a:xfrm>
            <a:off x="1619250" y="4130230"/>
            <a:ext cx="8096250" cy="2428875"/>
          </a:xfrm>
          <a:prstGeom prst="cloudCallout">
            <a:avLst>
              <a:gd name="adj1" fmla="val 13780"/>
              <a:gd name="adj2" fmla="val -60608"/>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zh-TW" altLang="en-US" sz="2400" b="0" i="0" u="none" strike="noStrike" kern="1200" cap="none" spc="0" normalizeH="0" baseline="0" noProof="0">
              <a:ln>
                <a:noFill/>
              </a:ln>
              <a:solidFill>
                <a:srgbClr val="FFFFFF"/>
              </a:solidFill>
              <a:effectLst/>
              <a:uLnTx/>
              <a:uFillTx/>
              <a:latin typeface="Segoe Print"/>
              <a:ea typeface="+mn-ea"/>
              <a:cs typeface="+mn-cs"/>
            </a:endParaRPr>
          </a:p>
        </p:txBody>
      </p:sp>
      <p:sp>
        <p:nvSpPr>
          <p:cNvPr id="9" name="文字方塊 8"/>
          <p:cNvSpPr txBox="1">
            <a:spLocks noChangeArrowheads="1"/>
          </p:cNvSpPr>
          <p:nvPr/>
        </p:nvSpPr>
        <p:spPr bwMode="auto">
          <a:xfrm>
            <a:off x="3048000" y="4643438"/>
            <a:ext cx="5619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8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憂愁、悲傷、頹廢、消沈多種不愉快情緒綜合而成的心理狀態          </a:t>
            </a:r>
            <a:r>
              <a:rPr kumimoji="1" lang="zh-TW" altLang="en-US" sz="16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張春興</a:t>
            </a:r>
            <a:r>
              <a:rPr kumimoji="1" lang="en-US" altLang="zh-TW" sz="16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rPr>
              <a:t>(2002)</a:t>
            </a:r>
            <a:endParaRPr kumimoji="1" lang="zh-TW" altLang="en-US" sz="2800" b="0" i="0" u="none" strike="noStrike" kern="1200" cap="none" spc="0" normalizeH="0" baseline="0" noProof="0" dirty="0" smtClean="0">
              <a:ln>
                <a:noFill/>
              </a:ln>
              <a:solidFill>
                <a:srgbClr val="9A5315"/>
              </a:solidFill>
              <a:effectLst/>
              <a:uLnTx/>
              <a:uFillTx/>
              <a:latin typeface="Arial" panose="020B0604020202020204" pitchFamily="34" charset="0"/>
              <a:ea typeface="標楷體" panose="03000509000000000000" pitchFamily="65" charset="-120"/>
              <a:cs typeface="+mn-cs"/>
            </a:endParaRPr>
          </a:p>
        </p:txBody>
      </p:sp>
      <p:sp>
        <p:nvSpPr>
          <p:cNvPr id="10" name="流程圖: 打孔紙帶 9"/>
          <p:cNvSpPr/>
          <p:nvPr/>
        </p:nvSpPr>
        <p:spPr>
          <a:xfrm>
            <a:off x="161544" y="142875"/>
            <a:ext cx="6381750" cy="1785937"/>
          </a:xfrm>
          <a:prstGeom prst="flowChartPunchedTape">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en-US" altLang="zh-TW" sz="4000" b="0" i="0" u="none" strike="noStrike" kern="1200" cap="none" spc="0" normalizeH="0" baseline="0" noProof="0" dirty="0" smtClean="0">
              <a:ln>
                <a:noFill/>
              </a:ln>
              <a:solidFill>
                <a:srgbClr val="D1E5F9">
                  <a:lumMod val="10000"/>
                </a:srgbClr>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4000" b="0" i="0" u="none" strike="noStrike" kern="1200" cap="none" spc="0" normalizeH="0" baseline="0" noProof="0" dirty="0" smtClean="0">
                <a:ln>
                  <a:noFill/>
                </a:ln>
                <a:solidFill>
                  <a:srgbClr val="D1E5F9">
                    <a:lumMod val="10000"/>
                  </a:srgbClr>
                </a:solidFill>
                <a:effectLst/>
                <a:uLnTx/>
                <a:uFillTx/>
                <a:latin typeface="微軟正黑體" panose="020B0604030504040204" pitchFamily="34" charset="-120"/>
                <a:ea typeface="微軟正黑體" panose="020B0604030504040204" pitchFamily="34" charset="-120"/>
              </a:rPr>
              <a:t>憂鬱</a:t>
            </a:r>
            <a:r>
              <a:rPr kumimoji="1" lang="zh-TW" altLang="en-US" sz="40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rPr>
              <a:t>症是什麼？</a:t>
            </a:r>
            <a:endParaRPr kumimoji="1" lang="en-US" altLang="zh-TW" sz="4000" b="0" i="0" u="none" strike="noStrike" kern="1200" cap="none" spc="0" normalizeH="0" baseline="0" noProof="0" dirty="0">
              <a:ln>
                <a:noFill/>
              </a:ln>
              <a:solidFill>
                <a:srgbClr val="D1E5F9">
                  <a:lumMod val="10000"/>
                </a:srgbClr>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zh-TW" altLang="en-US" sz="2400" b="0" i="0" u="none" strike="noStrike" kern="1200" cap="none" spc="0" normalizeH="0" baseline="0" noProof="0" dirty="0">
              <a:ln>
                <a:noFill/>
              </a:ln>
              <a:solidFill>
                <a:srgbClr val="D1E5F9">
                  <a:lumMod val="10000"/>
                </a:srgbClr>
              </a:solidFill>
              <a:effectLst/>
              <a:uLnTx/>
              <a:uFillTx/>
              <a:latin typeface="Segoe Print"/>
              <a:ea typeface="+mn-ea"/>
              <a:cs typeface="+mn-cs"/>
            </a:endParaRPr>
          </a:p>
        </p:txBody>
      </p:sp>
    </p:spTree>
    <p:extLst>
      <p:ext uri="{BB962C8B-B14F-4D97-AF65-F5344CB8AC3E}">
        <p14:creationId xmlns:p14="http://schemas.microsoft.com/office/powerpoint/2010/main" val="1834774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1000"/>
                                        <p:tgtEl>
                                          <p:spTgt spid="10"/>
                                        </p:tgtEl>
                                      </p:cBhvr>
                                    </p:animEffect>
                                  </p:childTnLst>
                                </p:cTn>
                              </p:par>
                            </p:childTnLst>
                          </p:cTn>
                        </p:par>
                        <p:par>
                          <p:cTn id="8" fill="hold" nodeType="afterGroup">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0-#ppt_w/2"/>
                                          </p:val>
                                        </p:tav>
                                        <p:tav tm="100000">
                                          <p:val>
                                            <p:strVal val="#ppt_x"/>
                                          </p:val>
                                        </p:tav>
                                      </p:tavLst>
                                    </p:anim>
                                    <p:anim calcmode="lin" valueType="num">
                                      <p:cBhvr additive="base">
                                        <p:cTn id="22" dur="10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1+#ppt_w/2"/>
                                          </p:val>
                                        </p:tav>
                                        <p:tav tm="100000">
                                          <p:val>
                                            <p:strVal val="#ppt_x"/>
                                          </p:val>
                                        </p:tav>
                                      </p:tavLst>
                                    </p:anim>
                                    <p:anim calcmode="lin" valueType="num">
                                      <p:cBhvr additive="base">
                                        <p:cTn id="32" dur="10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000" fill="hold"/>
                                        <p:tgtEl>
                                          <p:spTgt spid="9"/>
                                        </p:tgtEl>
                                        <p:attrNameLst>
                                          <p:attrName>ppt_x</p:attrName>
                                        </p:attrNameLst>
                                      </p:cBhvr>
                                      <p:tavLst>
                                        <p:tav tm="0">
                                          <p:val>
                                            <p:strVal val="1+#ppt_w/2"/>
                                          </p:val>
                                        </p:tav>
                                        <p:tav tm="100000">
                                          <p:val>
                                            <p:strVal val="#ppt_x"/>
                                          </p:val>
                                        </p:tav>
                                      </p:tavLst>
                                    </p:anim>
                                    <p:anim calcmode="lin" valueType="num">
                                      <p:cBhvr additive="base">
                                        <p:cTn id="3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P spid="8" grpId="0" animBg="1"/>
      <p:bldP spid="9"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圖: 替代處理程序 3"/>
          <p:cNvSpPr/>
          <p:nvPr/>
        </p:nvSpPr>
        <p:spPr>
          <a:xfrm>
            <a:off x="1232916" y="1199960"/>
            <a:ext cx="10191750" cy="1000125"/>
          </a:xfrm>
          <a:prstGeom prst="flowChartAlternateProcess">
            <a:avLst/>
          </a:prstGeom>
          <a:solidFill>
            <a:schemeClr val="accent4">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5400" b="1" i="0" u="none" strike="noStrike" kern="1200" cap="none" spc="0" normalizeH="0" baseline="0" noProof="0" dirty="0" smtClean="0">
                <a:ln>
                  <a:noFill/>
                </a:ln>
                <a:solidFill>
                  <a:srgbClr val="02303E"/>
                </a:solidFill>
                <a:effectLst/>
                <a:uLnTx/>
                <a:uFillTx/>
                <a:latin typeface="Constantia" panose="02030602050306030303" pitchFamily="18" charset="0"/>
                <a:ea typeface="標楷體" panose="03000509000000000000" pitchFamily="65" charset="-120"/>
                <a:cs typeface="+mn-cs"/>
              </a:rPr>
              <a:t>憂鬱症狀         憂鬱症</a:t>
            </a:r>
          </a:p>
        </p:txBody>
      </p:sp>
      <p:sp>
        <p:nvSpPr>
          <p:cNvPr id="5" name="不等於 4"/>
          <p:cNvSpPr/>
          <p:nvPr/>
        </p:nvSpPr>
        <p:spPr>
          <a:xfrm>
            <a:off x="5719572" y="1414272"/>
            <a:ext cx="1905000" cy="57150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endParaRPr kumimoji="1" lang="zh-TW" altLang="en-US" sz="16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流程圖: 替代處理程序 5"/>
          <p:cNvSpPr/>
          <p:nvPr/>
        </p:nvSpPr>
        <p:spPr>
          <a:xfrm>
            <a:off x="1232916" y="3354910"/>
            <a:ext cx="10191821" cy="1000132"/>
          </a:xfrm>
          <a:prstGeom prst="flowChartAlternateProcess">
            <a:avLst/>
          </a:prstGeom>
          <a:solidFill>
            <a:schemeClr val="tx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prst="relaxedInset"/>
            </a:sp3d>
          </a:body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4800" b="1" i="0" u="none" strike="noStrike" kern="1200" cap="none" spc="0" normalizeH="0" baseline="0" noProof="0" dirty="0">
                <a:ln>
                  <a:noFill/>
                </a:ln>
                <a:solidFill>
                  <a:srgbClr val="000000">
                    <a:lumMod val="50000"/>
                  </a:srgbClr>
                </a:solidFill>
                <a:effectLst/>
                <a:uLnTx/>
                <a:uFillTx/>
                <a:latin typeface="標楷體" panose="03000509000000000000" pitchFamily="65" charset="-120"/>
                <a:ea typeface="標楷體" panose="03000509000000000000" pitchFamily="65" charset="-120"/>
              </a:rPr>
              <a:t>憂鬱症需經</a:t>
            </a:r>
            <a:r>
              <a:rPr kumimoji="1" lang="zh-TW" altLang="en-US" sz="48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醫師專業判斷</a:t>
            </a:r>
            <a:endParaRPr kumimoji="1" lang="zh-TW" altLang="en-US" sz="4800" b="1" i="0" u="none" strike="noStrike" kern="1200" cap="none" spc="0" normalizeH="0" baseline="0" noProof="0" dirty="0">
              <a:ln>
                <a:noFill/>
              </a:ln>
              <a:solidFill>
                <a:srgbClr val="000000">
                  <a:lumMod val="50000"/>
                </a:srgbClr>
              </a:solidFill>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09673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par>
                          <p:cTn id="12" fill="hold" nodeType="afterGroup">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0D9818-FCAE-42B9-AE27-97795B7FCB81}"/>
              </a:ext>
            </a:extLst>
          </p:cNvPr>
          <p:cNvSpPr>
            <a:spLocks noGrp="1"/>
          </p:cNvSpPr>
          <p:nvPr>
            <p:ph type="title"/>
          </p:nvPr>
        </p:nvSpPr>
        <p:spPr/>
        <p:txBody>
          <a:bodyPr>
            <a:normAutofit/>
          </a:bodyPr>
          <a:lstStyle/>
          <a:p>
            <a:r>
              <a:rPr lang="zh-TW" altLang="en-US" sz="3600" dirty="0">
                <a:latin typeface="微軟正黑體" panose="020B0604030504040204" pitchFamily="34" charset="-120"/>
                <a:ea typeface="微軟正黑體" panose="020B0604030504040204" pitchFamily="34" charset="-120"/>
              </a:rPr>
              <a:t>青春期</a:t>
            </a:r>
          </a:p>
        </p:txBody>
      </p:sp>
      <p:pic>
        <p:nvPicPr>
          <p:cNvPr id="5" name="圖片 4">
            <a:extLst>
              <a:ext uri="{FF2B5EF4-FFF2-40B4-BE49-F238E27FC236}">
                <a16:creationId xmlns:a16="http://schemas.microsoft.com/office/drawing/2014/main" id="{5699A878-540C-4F9F-84B7-44ADB9F48F69}"/>
              </a:ext>
            </a:extLst>
          </p:cNvPr>
          <p:cNvPicPr>
            <a:picLocks noChangeAspect="1"/>
          </p:cNvPicPr>
          <p:nvPr/>
        </p:nvPicPr>
        <p:blipFill>
          <a:blip r:embed="rId3"/>
          <a:stretch>
            <a:fillRect/>
          </a:stretch>
        </p:blipFill>
        <p:spPr>
          <a:xfrm>
            <a:off x="2660184" y="1958742"/>
            <a:ext cx="1743234" cy="1363298"/>
          </a:xfrm>
          <a:prstGeom prst="rect">
            <a:avLst/>
          </a:prstGeom>
        </p:spPr>
      </p:pic>
      <p:pic>
        <p:nvPicPr>
          <p:cNvPr id="7" name="圖片 6">
            <a:extLst>
              <a:ext uri="{FF2B5EF4-FFF2-40B4-BE49-F238E27FC236}">
                <a16:creationId xmlns:a16="http://schemas.microsoft.com/office/drawing/2014/main" id="{EEB5DFC3-789D-4565-A0E2-4FD45324DDE0}"/>
              </a:ext>
            </a:extLst>
          </p:cNvPr>
          <p:cNvPicPr>
            <a:picLocks noChangeAspect="1"/>
          </p:cNvPicPr>
          <p:nvPr/>
        </p:nvPicPr>
        <p:blipFill>
          <a:blip r:embed="rId4"/>
          <a:stretch>
            <a:fillRect/>
          </a:stretch>
        </p:blipFill>
        <p:spPr>
          <a:xfrm>
            <a:off x="4403421" y="3322040"/>
            <a:ext cx="2581275" cy="1638300"/>
          </a:xfrm>
          <a:prstGeom prst="rect">
            <a:avLst/>
          </a:prstGeom>
        </p:spPr>
      </p:pic>
      <p:pic>
        <p:nvPicPr>
          <p:cNvPr id="9" name="圖片 8">
            <a:extLst>
              <a:ext uri="{FF2B5EF4-FFF2-40B4-BE49-F238E27FC236}">
                <a16:creationId xmlns:a16="http://schemas.microsoft.com/office/drawing/2014/main" id="{02ADF986-906F-4DCF-A0F9-A0C0D02075F9}"/>
              </a:ext>
            </a:extLst>
          </p:cNvPr>
          <p:cNvPicPr>
            <a:picLocks noChangeAspect="1"/>
          </p:cNvPicPr>
          <p:nvPr/>
        </p:nvPicPr>
        <p:blipFill>
          <a:blip r:embed="rId5"/>
          <a:stretch>
            <a:fillRect/>
          </a:stretch>
        </p:blipFill>
        <p:spPr>
          <a:xfrm>
            <a:off x="7840697" y="4141190"/>
            <a:ext cx="2590800" cy="2152650"/>
          </a:xfrm>
          <a:prstGeom prst="rect">
            <a:avLst/>
          </a:prstGeom>
        </p:spPr>
      </p:pic>
      <p:sp>
        <p:nvSpPr>
          <p:cNvPr id="10" name="文字方塊 9">
            <a:extLst>
              <a:ext uri="{FF2B5EF4-FFF2-40B4-BE49-F238E27FC236}">
                <a16:creationId xmlns:a16="http://schemas.microsoft.com/office/drawing/2014/main" id="{6E7170E2-D11C-4C57-9A31-6D6E6DF44638}"/>
              </a:ext>
            </a:extLst>
          </p:cNvPr>
          <p:cNvSpPr txBox="1"/>
          <p:nvPr/>
        </p:nvSpPr>
        <p:spPr>
          <a:xfrm>
            <a:off x="4459425" y="5139281"/>
            <a:ext cx="2663550" cy="1077218"/>
          </a:xfrm>
          <a:prstGeom prst="rect">
            <a:avLst/>
          </a:prstGeom>
          <a:noFill/>
        </p:spPr>
        <p:txBody>
          <a:bodyPr wrap="none" rtlCol="0">
            <a:spAutoFit/>
          </a:bodyPr>
          <a:lstStyle/>
          <a:p>
            <a:pPr defTabSz="457200"/>
            <a:r>
              <a:rPr lang="zh-TW" altLang="en-US" sz="3200" dirty="0">
                <a:solidFill>
                  <a:prstClr val="white"/>
                </a:solidFill>
                <a:latin typeface="微軟正黑體" panose="020B0604030504040204" pitchFamily="34" charset="-120"/>
                <a:ea typeface="微軟正黑體" panose="020B0604030504040204" pitchFamily="34" charset="-120"/>
              </a:rPr>
              <a:t>身心劇烈轉換</a:t>
            </a:r>
            <a:endParaRPr lang="en-US" altLang="zh-TW" sz="3200" dirty="0">
              <a:solidFill>
                <a:prstClr val="white"/>
              </a:solidFill>
              <a:latin typeface="微軟正黑體" panose="020B0604030504040204" pitchFamily="34" charset="-120"/>
              <a:ea typeface="微軟正黑體" panose="020B0604030504040204" pitchFamily="34" charset="-120"/>
            </a:endParaRPr>
          </a:p>
          <a:p>
            <a:pPr algn="ctr" defTabSz="457200"/>
            <a:r>
              <a:rPr lang="zh-TW" altLang="en-US" sz="3200" dirty="0">
                <a:solidFill>
                  <a:prstClr val="white"/>
                </a:solidFill>
                <a:latin typeface="微軟正黑體" panose="020B0604030504040204" pitchFamily="34" charset="-120"/>
                <a:ea typeface="微軟正黑體" panose="020B0604030504040204" pitchFamily="34" charset="-120"/>
              </a:rPr>
              <a:t>情緒風暴期</a:t>
            </a:r>
          </a:p>
        </p:txBody>
      </p:sp>
    </p:spTree>
    <p:extLst>
      <p:ext uri="{BB962C8B-B14F-4D97-AF65-F5344CB8AC3E}">
        <p14:creationId xmlns:p14="http://schemas.microsoft.com/office/powerpoint/2010/main" val="170261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152EF7-7769-4093-AA9D-1B3904EA4237}"/>
              </a:ext>
            </a:extLst>
          </p:cNvPr>
          <p:cNvSpPr>
            <a:spLocks noGrp="1"/>
          </p:cNvSpPr>
          <p:nvPr>
            <p:ph type="title"/>
          </p:nvPr>
        </p:nvSpPr>
        <p:spPr/>
        <p:txBody>
          <a:bodyPr>
            <a:normAutofit/>
          </a:bodyPr>
          <a:lstStyle/>
          <a:p>
            <a:r>
              <a:rPr lang="zh-TW" altLang="en-US" sz="3600" dirty="0">
                <a:latin typeface="微軟正黑體" panose="020B0604030504040204" pitchFamily="34" charset="-120"/>
                <a:ea typeface="微軟正黑體" panose="020B0604030504040204" pitchFamily="34" charset="-120"/>
              </a:rPr>
              <a:t>青春期面臨的壓力</a:t>
            </a:r>
          </a:p>
        </p:txBody>
      </p:sp>
      <p:pic>
        <p:nvPicPr>
          <p:cNvPr id="5" name="內容版面配置區 4">
            <a:extLst>
              <a:ext uri="{FF2B5EF4-FFF2-40B4-BE49-F238E27FC236}">
                <a16:creationId xmlns:a16="http://schemas.microsoft.com/office/drawing/2014/main" id="{8081D188-94C7-4B81-8F78-EEAB81A0924A}"/>
              </a:ext>
            </a:extLst>
          </p:cNvPr>
          <p:cNvPicPr>
            <a:picLocks noGrp="1" noChangeAspect="1"/>
          </p:cNvPicPr>
          <p:nvPr>
            <p:ph idx="1"/>
          </p:nvPr>
        </p:nvPicPr>
        <p:blipFill>
          <a:blip r:embed="rId2"/>
          <a:stretch>
            <a:fillRect/>
          </a:stretch>
        </p:blipFill>
        <p:spPr>
          <a:xfrm>
            <a:off x="2081154" y="2617122"/>
            <a:ext cx="914400" cy="866775"/>
          </a:xfrm>
        </p:spPr>
      </p:pic>
      <p:sp>
        <p:nvSpPr>
          <p:cNvPr id="6" name="文字方塊 5">
            <a:extLst>
              <a:ext uri="{FF2B5EF4-FFF2-40B4-BE49-F238E27FC236}">
                <a16:creationId xmlns:a16="http://schemas.microsoft.com/office/drawing/2014/main" id="{DF34A032-1717-4E4F-9C69-16766F035822}"/>
              </a:ext>
            </a:extLst>
          </p:cNvPr>
          <p:cNvSpPr txBox="1"/>
          <p:nvPr/>
        </p:nvSpPr>
        <p:spPr>
          <a:xfrm>
            <a:off x="3368580" y="2767646"/>
            <a:ext cx="2827089" cy="584775"/>
          </a:xfrm>
          <a:prstGeom prst="rect">
            <a:avLst/>
          </a:prstGeom>
          <a:noFill/>
        </p:spPr>
        <p:txBody>
          <a:bodyPr wrap="square" rtlCol="0">
            <a:spAutoFit/>
          </a:bodyPr>
          <a:lstStyle/>
          <a:p>
            <a:pPr defTabSz="457200"/>
            <a:r>
              <a:rPr lang="zh-TW" altLang="en-US" sz="3200" dirty="0">
                <a:solidFill>
                  <a:prstClr val="white"/>
                </a:solidFill>
                <a:latin typeface="微軟正黑體" panose="020B0604030504040204" pitchFamily="34" charset="-120"/>
                <a:ea typeface="微軟正黑體" panose="020B0604030504040204" pitchFamily="34" charset="-120"/>
              </a:rPr>
              <a:t>自我認同</a:t>
            </a:r>
          </a:p>
        </p:txBody>
      </p:sp>
      <p:pic>
        <p:nvPicPr>
          <p:cNvPr id="8" name="圖片 7">
            <a:extLst>
              <a:ext uri="{FF2B5EF4-FFF2-40B4-BE49-F238E27FC236}">
                <a16:creationId xmlns:a16="http://schemas.microsoft.com/office/drawing/2014/main" id="{50DCBA1F-2855-4229-BA7F-8CB341FACA38}"/>
              </a:ext>
            </a:extLst>
          </p:cNvPr>
          <p:cNvPicPr>
            <a:picLocks noChangeAspect="1"/>
          </p:cNvPicPr>
          <p:nvPr/>
        </p:nvPicPr>
        <p:blipFill>
          <a:blip r:embed="rId3"/>
          <a:stretch>
            <a:fillRect/>
          </a:stretch>
        </p:blipFill>
        <p:spPr>
          <a:xfrm>
            <a:off x="2075826" y="4522703"/>
            <a:ext cx="919731" cy="866775"/>
          </a:xfrm>
          <a:prstGeom prst="rect">
            <a:avLst/>
          </a:prstGeom>
        </p:spPr>
      </p:pic>
      <p:pic>
        <p:nvPicPr>
          <p:cNvPr id="10" name="圖片 9">
            <a:extLst>
              <a:ext uri="{FF2B5EF4-FFF2-40B4-BE49-F238E27FC236}">
                <a16:creationId xmlns:a16="http://schemas.microsoft.com/office/drawing/2014/main" id="{E0A8948D-C752-4CD3-8FFB-A1ADABE341FE}"/>
              </a:ext>
            </a:extLst>
          </p:cNvPr>
          <p:cNvPicPr>
            <a:picLocks noChangeAspect="1"/>
          </p:cNvPicPr>
          <p:nvPr/>
        </p:nvPicPr>
        <p:blipFill>
          <a:blip r:embed="rId4"/>
          <a:stretch>
            <a:fillRect/>
          </a:stretch>
        </p:blipFill>
        <p:spPr>
          <a:xfrm>
            <a:off x="6370790" y="2617122"/>
            <a:ext cx="933450" cy="885825"/>
          </a:xfrm>
          <a:prstGeom prst="rect">
            <a:avLst/>
          </a:prstGeom>
        </p:spPr>
      </p:pic>
      <p:pic>
        <p:nvPicPr>
          <p:cNvPr id="12" name="圖片 11">
            <a:extLst>
              <a:ext uri="{FF2B5EF4-FFF2-40B4-BE49-F238E27FC236}">
                <a16:creationId xmlns:a16="http://schemas.microsoft.com/office/drawing/2014/main" id="{42E157EA-23B5-4ED3-AD2C-B119F0CC8517}"/>
              </a:ext>
            </a:extLst>
          </p:cNvPr>
          <p:cNvPicPr>
            <a:picLocks noChangeAspect="1"/>
          </p:cNvPicPr>
          <p:nvPr/>
        </p:nvPicPr>
        <p:blipFill>
          <a:blip r:embed="rId5"/>
          <a:stretch>
            <a:fillRect/>
          </a:stretch>
        </p:blipFill>
        <p:spPr>
          <a:xfrm>
            <a:off x="6370791" y="4497713"/>
            <a:ext cx="919731" cy="855987"/>
          </a:xfrm>
          <a:prstGeom prst="rect">
            <a:avLst/>
          </a:prstGeom>
        </p:spPr>
      </p:pic>
      <p:sp>
        <p:nvSpPr>
          <p:cNvPr id="14" name="文字方塊 13">
            <a:extLst>
              <a:ext uri="{FF2B5EF4-FFF2-40B4-BE49-F238E27FC236}">
                <a16:creationId xmlns:a16="http://schemas.microsoft.com/office/drawing/2014/main" id="{55D6240E-A7E2-4A98-B241-E1928FE001E7}"/>
              </a:ext>
            </a:extLst>
          </p:cNvPr>
          <p:cNvSpPr txBox="1"/>
          <p:nvPr/>
        </p:nvSpPr>
        <p:spPr>
          <a:xfrm>
            <a:off x="3368580" y="4601773"/>
            <a:ext cx="2827089" cy="584775"/>
          </a:xfrm>
          <a:prstGeom prst="rect">
            <a:avLst/>
          </a:prstGeom>
          <a:noFill/>
        </p:spPr>
        <p:txBody>
          <a:bodyPr wrap="square" rtlCol="0">
            <a:spAutoFit/>
          </a:bodyPr>
          <a:lstStyle/>
          <a:p>
            <a:pPr defTabSz="457200"/>
            <a:r>
              <a:rPr lang="zh-TW" altLang="en-US" sz="3200" dirty="0">
                <a:solidFill>
                  <a:prstClr val="white"/>
                </a:solidFill>
                <a:latin typeface="微軟正黑體" panose="020B0604030504040204" pitchFamily="34" charset="-120"/>
                <a:ea typeface="微軟正黑體" panose="020B0604030504040204" pitchFamily="34" charset="-120"/>
              </a:rPr>
              <a:t>課業壓力</a:t>
            </a:r>
          </a:p>
        </p:txBody>
      </p:sp>
      <p:sp>
        <p:nvSpPr>
          <p:cNvPr id="16" name="文字方塊 15">
            <a:extLst>
              <a:ext uri="{FF2B5EF4-FFF2-40B4-BE49-F238E27FC236}">
                <a16:creationId xmlns:a16="http://schemas.microsoft.com/office/drawing/2014/main" id="{EC34E65C-656B-438D-A633-42FB66EF5151}"/>
              </a:ext>
            </a:extLst>
          </p:cNvPr>
          <p:cNvSpPr txBox="1"/>
          <p:nvPr/>
        </p:nvSpPr>
        <p:spPr>
          <a:xfrm>
            <a:off x="7752018" y="2709516"/>
            <a:ext cx="2827089" cy="584775"/>
          </a:xfrm>
          <a:prstGeom prst="rect">
            <a:avLst/>
          </a:prstGeom>
          <a:noFill/>
        </p:spPr>
        <p:txBody>
          <a:bodyPr wrap="square" rtlCol="0">
            <a:spAutoFit/>
          </a:bodyPr>
          <a:lstStyle/>
          <a:p>
            <a:pPr defTabSz="457200"/>
            <a:r>
              <a:rPr lang="zh-TW" altLang="en-US" sz="3200" dirty="0">
                <a:solidFill>
                  <a:prstClr val="white"/>
                </a:solidFill>
                <a:latin typeface="微軟正黑體" panose="020B0604030504040204" pitchFamily="34" charset="-120"/>
                <a:ea typeface="微軟正黑體" panose="020B0604030504040204" pitchFamily="34" charset="-120"/>
              </a:rPr>
              <a:t>感情關係</a:t>
            </a:r>
          </a:p>
        </p:txBody>
      </p:sp>
      <p:sp>
        <p:nvSpPr>
          <p:cNvPr id="18" name="文字方塊 17">
            <a:extLst>
              <a:ext uri="{FF2B5EF4-FFF2-40B4-BE49-F238E27FC236}">
                <a16:creationId xmlns:a16="http://schemas.microsoft.com/office/drawing/2014/main" id="{4B358C80-02D0-47D2-BB2D-641B43C16900}"/>
              </a:ext>
            </a:extLst>
          </p:cNvPr>
          <p:cNvSpPr txBox="1"/>
          <p:nvPr/>
        </p:nvSpPr>
        <p:spPr>
          <a:xfrm>
            <a:off x="7752018" y="4601772"/>
            <a:ext cx="2827089" cy="584775"/>
          </a:xfrm>
          <a:prstGeom prst="rect">
            <a:avLst/>
          </a:prstGeom>
          <a:noFill/>
        </p:spPr>
        <p:txBody>
          <a:bodyPr wrap="square" rtlCol="0">
            <a:spAutoFit/>
          </a:bodyPr>
          <a:lstStyle/>
          <a:p>
            <a:pPr defTabSz="457200"/>
            <a:r>
              <a:rPr lang="zh-TW" altLang="en-US" sz="3200" dirty="0">
                <a:solidFill>
                  <a:prstClr val="white"/>
                </a:solidFill>
                <a:latin typeface="微軟正黑體" panose="020B0604030504040204" pitchFamily="34" charset="-120"/>
                <a:ea typeface="微軟正黑體" panose="020B0604030504040204" pitchFamily="34" charset="-120"/>
              </a:rPr>
              <a:t>人際關係</a:t>
            </a:r>
          </a:p>
        </p:txBody>
      </p:sp>
    </p:spTree>
    <p:extLst>
      <p:ext uri="{BB962C8B-B14F-4D97-AF65-F5344CB8AC3E}">
        <p14:creationId xmlns:p14="http://schemas.microsoft.com/office/powerpoint/2010/main" val="43351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86CF1D-8F37-4DCD-A1EA-DD3667B1A5CF}"/>
              </a:ext>
            </a:extLst>
          </p:cNvPr>
          <p:cNvSpPr>
            <a:spLocks noGrp="1"/>
          </p:cNvSpPr>
          <p:nvPr>
            <p:ph type="title"/>
          </p:nvPr>
        </p:nvSpPr>
        <p:spPr>
          <a:xfrm>
            <a:off x="1981199" y="483423"/>
            <a:ext cx="7772400" cy="1456267"/>
          </a:xfrm>
        </p:spPr>
        <p:txBody>
          <a:bodyPr>
            <a:normAutofit/>
          </a:bodyPr>
          <a:lstStyle/>
          <a:p>
            <a:r>
              <a:rPr lang="zh-TW" altLang="en-US" sz="3600" dirty="0">
                <a:latin typeface="微軟正黑體" panose="020B0604030504040204" pitchFamily="34" charset="-120"/>
                <a:ea typeface="微軟正黑體" panose="020B0604030504040204" pitchFamily="34" charset="-120"/>
              </a:rPr>
              <a:t>青少年憂鬱症成因</a:t>
            </a:r>
          </a:p>
        </p:txBody>
      </p:sp>
      <p:pic>
        <p:nvPicPr>
          <p:cNvPr id="5" name="圖片 4">
            <a:extLst>
              <a:ext uri="{FF2B5EF4-FFF2-40B4-BE49-F238E27FC236}">
                <a16:creationId xmlns:a16="http://schemas.microsoft.com/office/drawing/2014/main" id="{B75CF529-182F-4F02-8458-88322CB0B0B8}"/>
              </a:ext>
            </a:extLst>
          </p:cNvPr>
          <p:cNvPicPr>
            <a:picLocks noChangeAspect="1"/>
          </p:cNvPicPr>
          <p:nvPr/>
        </p:nvPicPr>
        <p:blipFill>
          <a:blip r:embed="rId2"/>
          <a:stretch>
            <a:fillRect/>
          </a:stretch>
        </p:blipFill>
        <p:spPr>
          <a:xfrm>
            <a:off x="1981200" y="2459132"/>
            <a:ext cx="1209675" cy="3524435"/>
          </a:xfrm>
          <a:prstGeom prst="rect">
            <a:avLst/>
          </a:prstGeom>
        </p:spPr>
      </p:pic>
      <p:pic>
        <p:nvPicPr>
          <p:cNvPr id="7" name="圖片 6">
            <a:extLst>
              <a:ext uri="{FF2B5EF4-FFF2-40B4-BE49-F238E27FC236}">
                <a16:creationId xmlns:a16="http://schemas.microsoft.com/office/drawing/2014/main" id="{636F6818-D3C2-4A93-AB23-EB8A1EE35B2E}"/>
              </a:ext>
            </a:extLst>
          </p:cNvPr>
          <p:cNvPicPr>
            <a:picLocks noChangeAspect="1"/>
          </p:cNvPicPr>
          <p:nvPr/>
        </p:nvPicPr>
        <p:blipFill>
          <a:blip r:embed="rId3"/>
          <a:stretch>
            <a:fillRect/>
          </a:stretch>
        </p:blipFill>
        <p:spPr>
          <a:xfrm>
            <a:off x="3604558" y="3658675"/>
            <a:ext cx="1152524" cy="1133475"/>
          </a:xfrm>
          <a:prstGeom prst="rect">
            <a:avLst/>
          </a:prstGeom>
        </p:spPr>
      </p:pic>
      <p:pic>
        <p:nvPicPr>
          <p:cNvPr id="9" name="圖片 8">
            <a:extLst>
              <a:ext uri="{FF2B5EF4-FFF2-40B4-BE49-F238E27FC236}">
                <a16:creationId xmlns:a16="http://schemas.microsoft.com/office/drawing/2014/main" id="{6C5F5B48-EBC4-4B1E-BC86-239AB0A64BAB}"/>
              </a:ext>
            </a:extLst>
          </p:cNvPr>
          <p:cNvPicPr>
            <a:picLocks noChangeAspect="1"/>
          </p:cNvPicPr>
          <p:nvPr/>
        </p:nvPicPr>
        <p:blipFill>
          <a:blip r:embed="rId4"/>
          <a:stretch>
            <a:fillRect/>
          </a:stretch>
        </p:blipFill>
        <p:spPr>
          <a:xfrm>
            <a:off x="3604557" y="2004902"/>
            <a:ext cx="1152525" cy="1133475"/>
          </a:xfrm>
          <a:prstGeom prst="rect">
            <a:avLst/>
          </a:prstGeom>
        </p:spPr>
      </p:pic>
      <p:pic>
        <p:nvPicPr>
          <p:cNvPr id="11" name="圖片 10">
            <a:extLst>
              <a:ext uri="{FF2B5EF4-FFF2-40B4-BE49-F238E27FC236}">
                <a16:creationId xmlns:a16="http://schemas.microsoft.com/office/drawing/2014/main" id="{CA71937A-B02C-4000-BDF1-D904F11F397D}"/>
              </a:ext>
            </a:extLst>
          </p:cNvPr>
          <p:cNvPicPr>
            <a:picLocks noChangeAspect="1"/>
          </p:cNvPicPr>
          <p:nvPr/>
        </p:nvPicPr>
        <p:blipFill>
          <a:blip r:embed="rId5"/>
          <a:stretch>
            <a:fillRect/>
          </a:stretch>
        </p:blipFill>
        <p:spPr>
          <a:xfrm>
            <a:off x="3604564" y="5400352"/>
            <a:ext cx="1152523" cy="1133475"/>
          </a:xfrm>
          <a:prstGeom prst="rect">
            <a:avLst/>
          </a:prstGeom>
        </p:spPr>
      </p:pic>
      <p:sp>
        <p:nvSpPr>
          <p:cNvPr id="12" name="內容版面配置區 2">
            <a:extLst>
              <a:ext uri="{FF2B5EF4-FFF2-40B4-BE49-F238E27FC236}">
                <a16:creationId xmlns:a16="http://schemas.microsoft.com/office/drawing/2014/main" id="{6B6CC57C-F7B6-4256-A745-6092E3F50FE4}"/>
              </a:ext>
            </a:extLst>
          </p:cNvPr>
          <p:cNvSpPr>
            <a:spLocks noGrp="1"/>
          </p:cNvSpPr>
          <p:nvPr>
            <p:ph sz="half" idx="1"/>
          </p:nvPr>
        </p:nvSpPr>
        <p:spPr>
          <a:xfrm>
            <a:off x="6238878" y="2139103"/>
            <a:ext cx="4224560" cy="1532280"/>
          </a:xfrm>
        </p:spPr>
        <p:txBody>
          <a:bodyPr numCol="2">
            <a:noAutofit/>
          </a:bodyPr>
          <a:lstStyle/>
          <a:p>
            <a:r>
              <a:rPr lang="zh-TW" altLang="en-US" sz="2400" dirty="0">
                <a:latin typeface="微軟正黑體" pitchFamily="34" charset="-120"/>
                <a:ea typeface="微軟正黑體" pitchFamily="34" charset="-120"/>
              </a:rPr>
              <a:t>憂鬱症家族</a:t>
            </a:r>
            <a:r>
              <a:rPr lang="zh-TW" altLang="en-US" sz="2400" dirty="0" smtClean="0">
                <a:latin typeface="微軟正黑體" pitchFamily="34" charset="-120"/>
                <a:ea typeface="微軟正黑體" pitchFamily="34" charset="-120"/>
              </a:rPr>
              <a:t>史</a:t>
            </a:r>
            <a:endParaRPr lang="en-US" altLang="zh-TW" sz="2400" dirty="0">
              <a:latin typeface="微軟正黑體" pitchFamily="34" charset="-120"/>
              <a:ea typeface="微軟正黑體" pitchFamily="34" charset="-120"/>
            </a:endParaRPr>
          </a:p>
          <a:p>
            <a:r>
              <a:rPr lang="zh-TW" altLang="en-US" sz="2400" dirty="0">
                <a:latin typeface="微軟正黑體" pitchFamily="34" charset="-120"/>
                <a:ea typeface="微軟正黑體" pitchFamily="34" charset="-120"/>
              </a:rPr>
              <a:t>其他科精神疾病</a:t>
            </a:r>
            <a:endParaRPr lang="en-US" altLang="zh-TW" sz="2400" dirty="0">
              <a:latin typeface="微軟正黑體" pitchFamily="34" charset="-120"/>
              <a:ea typeface="微軟正黑體" pitchFamily="34" charset="-120"/>
            </a:endParaRPr>
          </a:p>
          <a:p>
            <a:r>
              <a:rPr lang="zh-TW" altLang="en-US" sz="2400" dirty="0">
                <a:latin typeface="微軟正黑體" pitchFamily="34" charset="-120"/>
                <a:ea typeface="微軟正黑體" pitchFamily="34" charset="-120"/>
              </a:rPr>
              <a:t>睡眠障礙</a:t>
            </a:r>
            <a:endParaRPr lang="en-US" altLang="zh-TW" sz="2400" dirty="0">
              <a:latin typeface="微軟正黑體" pitchFamily="34" charset="-120"/>
              <a:ea typeface="微軟正黑體" pitchFamily="34" charset="-120"/>
            </a:endParaRPr>
          </a:p>
          <a:p>
            <a:r>
              <a:rPr lang="zh-TW" altLang="en-US" sz="2400" dirty="0">
                <a:latin typeface="微軟正黑體" pitchFamily="34" charset="-120"/>
                <a:ea typeface="微軟正黑體" pitchFamily="34" charset="-120"/>
              </a:rPr>
              <a:t>大腦發育尚未完成</a:t>
            </a:r>
          </a:p>
        </p:txBody>
      </p:sp>
      <p:sp>
        <p:nvSpPr>
          <p:cNvPr id="15" name="文字方塊 14">
            <a:extLst>
              <a:ext uri="{FF2B5EF4-FFF2-40B4-BE49-F238E27FC236}">
                <a16:creationId xmlns:a16="http://schemas.microsoft.com/office/drawing/2014/main" id="{7413AD88-F446-4B09-B77B-CE40D86D0B05}"/>
              </a:ext>
            </a:extLst>
          </p:cNvPr>
          <p:cNvSpPr txBox="1"/>
          <p:nvPr/>
        </p:nvSpPr>
        <p:spPr>
          <a:xfrm>
            <a:off x="5020926" y="2281788"/>
            <a:ext cx="1005403" cy="584775"/>
          </a:xfrm>
          <a:prstGeom prst="rect">
            <a:avLst/>
          </a:prstGeom>
          <a:noFill/>
        </p:spPr>
        <p:txBody>
          <a:bodyPr wrap="none" rtlCol="0">
            <a:spAutoFit/>
          </a:bodyPr>
          <a:lstStyle/>
          <a:p>
            <a:pPr defTabSz="457200"/>
            <a:r>
              <a:rPr lang="zh-TW" altLang="en-US" sz="3200" dirty="0">
                <a:solidFill>
                  <a:prstClr val="white"/>
                </a:solidFill>
                <a:latin typeface="微軟正黑體" panose="020B0604030504040204" pitchFamily="34" charset="-120"/>
                <a:ea typeface="微軟正黑體" panose="020B0604030504040204" pitchFamily="34" charset="-120"/>
              </a:rPr>
              <a:t>生理</a:t>
            </a:r>
          </a:p>
        </p:txBody>
      </p:sp>
      <p:sp>
        <p:nvSpPr>
          <p:cNvPr id="17" name="文字方塊 16">
            <a:extLst>
              <a:ext uri="{FF2B5EF4-FFF2-40B4-BE49-F238E27FC236}">
                <a16:creationId xmlns:a16="http://schemas.microsoft.com/office/drawing/2014/main" id="{6870C39A-CF11-48DE-805A-7BCEC0581E1C}"/>
              </a:ext>
            </a:extLst>
          </p:cNvPr>
          <p:cNvSpPr txBox="1"/>
          <p:nvPr/>
        </p:nvSpPr>
        <p:spPr>
          <a:xfrm>
            <a:off x="5020925" y="3860517"/>
            <a:ext cx="1005403" cy="584775"/>
          </a:xfrm>
          <a:prstGeom prst="rect">
            <a:avLst/>
          </a:prstGeom>
          <a:noFill/>
        </p:spPr>
        <p:txBody>
          <a:bodyPr wrap="none" rtlCol="0">
            <a:spAutoFit/>
          </a:bodyPr>
          <a:lstStyle/>
          <a:p>
            <a:pPr defTabSz="457200"/>
            <a:r>
              <a:rPr lang="zh-TW" altLang="en-US" sz="3200" dirty="0">
                <a:solidFill>
                  <a:prstClr val="white"/>
                </a:solidFill>
                <a:latin typeface="微軟正黑體" panose="020B0604030504040204" pitchFamily="34" charset="-120"/>
                <a:ea typeface="微軟正黑體" panose="020B0604030504040204" pitchFamily="34" charset="-120"/>
              </a:rPr>
              <a:t>心理</a:t>
            </a:r>
          </a:p>
        </p:txBody>
      </p:sp>
      <p:sp>
        <p:nvSpPr>
          <p:cNvPr id="19" name="文字方塊 18">
            <a:extLst>
              <a:ext uri="{FF2B5EF4-FFF2-40B4-BE49-F238E27FC236}">
                <a16:creationId xmlns:a16="http://schemas.microsoft.com/office/drawing/2014/main" id="{6550130A-1AF6-4D97-8101-535A3B7AA943}"/>
              </a:ext>
            </a:extLst>
          </p:cNvPr>
          <p:cNvSpPr txBox="1"/>
          <p:nvPr/>
        </p:nvSpPr>
        <p:spPr>
          <a:xfrm>
            <a:off x="5020925" y="5674701"/>
            <a:ext cx="1005403" cy="584775"/>
          </a:xfrm>
          <a:prstGeom prst="rect">
            <a:avLst/>
          </a:prstGeom>
          <a:noFill/>
        </p:spPr>
        <p:txBody>
          <a:bodyPr wrap="none" rtlCol="0">
            <a:spAutoFit/>
          </a:bodyPr>
          <a:lstStyle/>
          <a:p>
            <a:pPr defTabSz="457200"/>
            <a:r>
              <a:rPr lang="zh-TW" altLang="en-US" sz="3200" dirty="0">
                <a:solidFill>
                  <a:prstClr val="white"/>
                </a:solidFill>
                <a:latin typeface="微軟正黑體" panose="020B0604030504040204" pitchFamily="34" charset="-120"/>
                <a:ea typeface="微軟正黑體" panose="020B0604030504040204" pitchFamily="34" charset="-120"/>
              </a:rPr>
              <a:t>環境</a:t>
            </a:r>
          </a:p>
        </p:txBody>
      </p:sp>
      <p:sp>
        <p:nvSpPr>
          <p:cNvPr id="20" name="內容版面配置區 2">
            <a:extLst>
              <a:ext uri="{FF2B5EF4-FFF2-40B4-BE49-F238E27FC236}">
                <a16:creationId xmlns:a16="http://schemas.microsoft.com/office/drawing/2014/main" id="{D8D4C7A9-DB9E-46EF-9DA5-6702C7434FE6}"/>
              </a:ext>
            </a:extLst>
          </p:cNvPr>
          <p:cNvSpPr txBox="1">
            <a:spLocks/>
          </p:cNvSpPr>
          <p:nvPr/>
        </p:nvSpPr>
        <p:spPr>
          <a:xfrm>
            <a:off x="6238878" y="3836438"/>
            <a:ext cx="3602019" cy="955702"/>
          </a:xfrm>
          <a:prstGeom prst="rect">
            <a:avLst/>
          </a:prstGeom>
        </p:spPr>
        <p:txBody>
          <a:bodyPr vert="horz" lIns="91440" tIns="45720" rIns="91440" bIns="45720" numCol="2"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buClr>
                <a:prstClr val="white"/>
              </a:buClr>
            </a:pPr>
            <a:r>
              <a:rPr lang="zh-TW" altLang="en-US" sz="2400" dirty="0">
                <a:solidFill>
                  <a:prstClr val="white"/>
                </a:solidFill>
                <a:latin typeface="微軟正黑體" panose="020B0604030504040204" pitchFamily="34" charset="-120"/>
                <a:ea typeface="微軟正黑體" panose="020B0604030504040204" pitchFamily="34" charset="-120"/>
              </a:rPr>
              <a:t>情感依賴</a:t>
            </a:r>
            <a:endParaRPr lang="en-US" altLang="zh-TW" sz="2400" dirty="0">
              <a:solidFill>
                <a:prstClr val="white"/>
              </a:solidFill>
              <a:latin typeface="微軟正黑體" panose="020B0604030504040204" pitchFamily="34" charset="-120"/>
              <a:ea typeface="微軟正黑體" panose="020B0604030504040204" pitchFamily="34" charset="-120"/>
            </a:endParaRPr>
          </a:p>
          <a:p>
            <a:pPr>
              <a:buClr>
                <a:prstClr val="white"/>
              </a:buClr>
            </a:pPr>
            <a:r>
              <a:rPr lang="zh-TW" altLang="en-US" sz="2400" dirty="0">
                <a:solidFill>
                  <a:prstClr val="white"/>
                </a:solidFill>
                <a:latin typeface="微軟正黑體" panose="020B0604030504040204" pitchFamily="34" charset="-120"/>
                <a:ea typeface="微軟正黑體" panose="020B0604030504040204" pitchFamily="34" charset="-120"/>
              </a:rPr>
              <a:t>自卑</a:t>
            </a:r>
            <a:endParaRPr lang="en-US" altLang="zh-TW" sz="2400" dirty="0">
              <a:solidFill>
                <a:prstClr val="white"/>
              </a:solidFill>
              <a:latin typeface="微軟正黑體" panose="020B0604030504040204" pitchFamily="34" charset="-120"/>
              <a:ea typeface="微軟正黑體" panose="020B0604030504040204" pitchFamily="34" charset="-120"/>
            </a:endParaRPr>
          </a:p>
          <a:p>
            <a:pPr>
              <a:buClr>
                <a:prstClr val="white"/>
              </a:buClr>
            </a:pPr>
            <a:r>
              <a:rPr lang="zh-TW" altLang="en-US" sz="2400" dirty="0">
                <a:solidFill>
                  <a:prstClr val="white"/>
                </a:solidFill>
                <a:latin typeface="Calibri"/>
                <a:ea typeface="新細明體" panose="02020500000000000000" pitchFamily="18" charset="-120"/>
              </a:rPr>
              <a:t>負面思惟</a:t>
            </a:r>
          </a:p>
        </p:txBody>
      </p:sp>
      <p:sp>
        <p:nvSpPr>
          <p:cNvPr id="22" name="內容版面配置區 2">
            <a:extLst>
              <a:ext uri="{FF2B5EF4-FFF2-40B4-BE49-F238E27FC236}">
                <a16:creationId xmlns:a16="http://schemas.microsoft.com/office/drawing/2014/main" id="{14029596-FDA9-4A65-A54F-CEC416802C18}"/>
              </a:ext>
            </a:extLst>
          </p:cNvPr>
          <p:cNvSpPr txBox="1">
            <a:spLocks/>
          </p:cNvSpPr>
          <p:nvPr/>
        </p:nvSpPr>
        <p:spPr>
          <a:xfrm>
            <a:off x="6238878" y="5159055"/>
            <a:ext cx="4116831" cy="1381296"/>
          </a:xfrm>
          <a:prstGeom prst="rect">
            <a:avLst/>
          </a:prstGeom>
        </p:spPr>
        <p:txBody>
          <a:bodyPr vert="horz" lIns="91440" tIns="45720" rIns="91440" bIns="45720" numCol="2"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buClr>
                <a:prstClr val="white"/>
              </a:buClr>
            </a:pPr>
            <a:r>
              <a:rPr lang="zh-TW" altLang="en-US" sz="2400" dirty="0">
                <a:solidFill>
                  <a:prstClr val="white"/>
                </a:solidFill>
                <a:latin typeface="微軟正黑體" panose="020B0604030504040204" pitchFamily="34" charset="-120"/>
                <a:ea typeface="微軟正黑體" panose="020B0604030504040204" pitchFamily="34" charset="-120"/>
              </a:rPr>
              <a:t>親子關係衝突</a:t>
            </a:r>
            <a:endParaRPr lang="en-US" altLang="zh-TW" sz="2400" dirty="0">
              <a:solidFill>
                <a:prstClr val="white"/>
              </a:solidFill>
              <a:latin typeface="微軟正黑體" panose="020B0604030504040204" pitchFamily="34" charset="-120"/>
              <a:ea typeface="微軟正黑體" panose="020B0604030504040204" pitchFamily="34" charset="-120"/>
            </a:endParaRPr>
          </a:p>
          <a:p>
            <a:pPr>
              <a:buClr>
                <a:prstClr val="white"/>
              </a:buClr>
            </a:pPr>
            <a:r>
              <a:rPr lang="zh-TW" altLang="en-US" sz="2400" dirty="0">
                <a:solidFill>
                  <a:prstClr val="white"/>
                </a:solidFill>
                <a:latin typeface="微軟正黑體" panose="020B0604030504040204" pitchFamily="34" charset="-120"/>
                <a:ea typeface="微軟正黑體" panose="020B0604030504040204" pitchFamily="34" charset="-120"/>
              </a:rPr>
              <a:t>關係喪失</a:t>
            </a:r>
            <a:endParaRPr lang="en-US" altLang="zh-TW" sz="2400" dirty="0">
              <a:solidFill>
                <a:prstClr val="white"/>
              </a:solidFill>
              <a:latin typeface="微軟正黑體" panose="020B0604030504040204" pitchFamily="34" charset="-120"/>
              <a:ea typeface="微軟正黑體" panose="020B0604030504040204" pitchFamily="34" charset="-120"/>
            </a:endParaRPr>
          </a:p>
          <a:p>
            <a:pPr>
              <a:buClr>
                <a:prstClr val="white"/>
              </a:buClr>
            </a:pPr>
            <a:r>
              <a:rPr lang="zh-TW" altLang="en-US" sz="2400" dirty="0">
                <a:solidFill>
                  <a:prstClr val="white"/>
                </a:solidFill>
                <a:latin typeface="微軟正黑體" panose="020B0604030504040204" pitchFamily="34" charset="-120"/>
                <a:ea typeface="微軟正黑體" panose="020B0604030504040204" pitchFamily="34" charset="-120"/>
              </a:rPr>
              <a:t>學習成績差</a:t>
            </a:r>
            <a:endParaRPr lang="en-US" altLang="zh-TW" sz="2400" dirty="0">
              <a:solidFill>
                <a:prstClr val="white"/>
              </a:solidFill>
              <a:latin typeface="微軟正黑體" panose="020B0604030504040204" pitchFamily="34" charset="-120"/>
              <a:ea typeface="微軟正黑體" panose="020B0604030504040204" pitchFamily="34" charset="-120"/>
            </a:endParaRPr>
          </a:p>
          <a:p>
            <a:pPr>
              <a:buClr>
                <a:prstClr val="white"/>
              </a:buClr>
            </a:pPr>
            <a:r>
              <a:rPr lang="zh-TW" altLang="en-US" sz="2400" dirty="0">
                <a:solidFill>
                  <a:prstClr val="white"/>
                </a:solidFill>
                <a:latin typeface="微軟正黑體" panose="020B0604030504040204" pitchFamily="34" charset="-120"/>
                <a:ea typeface="微軟正黑體" panose="020B0604030504040204" pitchFamily="34" charset="-120"/>
              </a:rPr>
              <a:t>交友關係不佳</a:t>
            </a:r>
            <a:endParaRPr lang="en-US" altLang="zh-TW" sz="2400" dirty="0">
              <a:solidFill>
                <a:prstClr val="white"/>
              </a:solidFill>
              <a:latin typeface="微軟正黑體" panose="020B0604030504040204" pitchFamily="34" charset="-120"/>
              <a:ea typeface="微軟正黑體" panose="020B0604030504040204" pitchFamily="34" charset="-120"/>
            </a:endParaRPr>
          </a:p>
          <a:p>
            <a:pPr>
              <a:buClr>
                <a:prstClr val="white"/>
              </a:buClr>
            </a:pPr>
            <a:r>
              <a:rPr lang="zh-TW" altLang="en-US" sz="2400" dirty="0">
                <a:solidFill>
                  <a:prstClr val="white"/>
                </a:solidFill>
                <a:latin typeface="Calibri"/>
                <a:ea typeface="新細明體" panose="02020500000000000000" pitchFamily="18" charset="-120"/>
              </a:rPr>
              <a:t>手機</a:t>
            </a:r>
          </a:p>
        </p:txBody>
      </p:sp>
      <p:sp>
        <p:nvSpPr>
          <p:cNvPr id="24" name="爆炸: 八角 23">
            <a:extLst>
              <a:ext uri="{FF2B5EF4-FFF2-40B4-BE49-F238E27FC236}">
                <a16:creationId xmlns:a16="http://schemas.microsoft.com/office/drawing/2014/main" id="{EDA5F3C5-B415-49A8-BF3D-E0C8B71ACC06}"/>
              </a:ext>
            </a:extLst>
          </p:cNvPr>
          <p:cNvSpPr/>
          <p:nvPr/>
        </p:nvSpPr>
        <p:spPr>
          <a:xfrm>
            <a:off x="5355744" y="296709"/>
            <a:ext cx="3231709" cy="1829676"/>
          </a:xfrm>
          <a:prstGeom prst="irregularSeal1">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457200"/>
            <a:r>
              <a:rPr lang="zh-TW" altLang="en-US" sz="2000" b="1" dirty="0">
                <a:solidFill>
                  <a:prstClr val="white"/>
                </a:solidFill>
                <a:latin typeface="Calibri"/>
                <a:ea typeface="新細明體" panose="02020500000000000000" pitchFamily="18" charset="-120"/>
              </a:rPr>
              <a:t>多重因素導致</a:t>
            </a:r>
          </a:p>
        </p:txBody>
      </p:sp>
    </p:spTree>
    <p:extLst>
      <p:ext uri="{BB962C8B-B14F-4D97-AF65-F5344CB8AC3E}">
        <p14:creationId xmlns:p14="http://schemas.microsoft.com/office/powerpoint/2010/main" val="17443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772642274"/>
              </p:ext>
            </p:extLst>
          </p:nvPr>
        </p:nvGraphicFramePr>
        <p:xfrm>
          <a:off x="2095472" y="1714488"/>
          <a:ext cx="8001056" cy="1928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圓角矩形 2"/>
          <p:cNvSpPr/>
          <p:nvPr/>
        </p:nvSpPr>
        <p:spPr>
          <a:xfrm>
            <a:off x="1047750" y="3500438"/>
            <a:ext cx="4953000" cy="2928937"/>
          </a:xfrm>
          <a:prstGeom prst="roundRect">
            <a:avLst/>
          </a:prstGeom>
          <a:solidFill>
            <a:srgbClr val="F5FCC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社會退縮</a:t>
            </a:r>
            <a:endParaRPr kumimoji="1" lang="en-US"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胃口變差或大增</a:t>
            </a:r>
            <a:endParaRPr kumimoji="1" lang="en-US"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活動力變低</a:t>
            </a:r>
            <a:endParaRPr kumimoji="1" lang="en-US"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緊張焦躁不安</a:t>
            </a:r>
            <a:endParaRPr kumimoji="1" lang="en-US"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睡眠過長或失眠</a:t>
            </a:r>
            <a:endParaRPr kumimoji="1" lang="en-US"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退化行為</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a:t>
            </a: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尿床、哭鬧</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a:t>
            </a:r>
          </a:p>
        </p:txBody>
      </p:sp>
      <p:sp>
        <p:nvSpPr>
          <p:cNvPr id="4" name="圓角矩形 3"/>
          <p:cNvSpPr/>
          <p:nvPr/>
        </p:nvSpPr>
        <p:spPr>
          <a:xfrm>
            <a:off x="6477000" y="3429000"/>
            <a:ext cx="4953000" cy="300037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rgbClr val="000000"/>
                </a:solidFill>
                <a:latin typeface="新細明體" panose="02020500000000000000" pitchFamily="18" charset="-120"/>
                <a:ea typeface="新細明體" panose="02020500000000000000" pitchFamily="18" charset="-120"/>
              </a:defRPr>
            </a:lvl1pPr>
            <a:lvl2pPr marL="742950" indent="-285750">
              <a:defRPr kumimoji="1" sz="2400">
                <a:solidFill>
                  <a:srgbClr val="000000"/>
                </a:solidFill>
                <a:latin typeface="新細明體" panose="02020500000000000000" pitchFamily="18" charset="-120"/>
                <a:ea typeface="新細明體" panose="02020500000000000000" pitchFamily="18" charset="-120"/>
              </a:defRPr>
            </a:lvl2pPr>
            <a:lvl3pPr marL="1143000" indent="-228600">
              <a:defRPr kumimoji="1" sz="2400">
                <a:solidFill>
                  <a:srgbClr val="000000"/>
                </a:solidFill>
                <a:latin typeface="新細明體" panose="02020500000000000000" pitchFamily="18" charset="-120"/>
                <a:ea typeface="新細明體" panose="02020500000000000000" pitchFamily="18" charset="-120"/>
              </a:defRPr>
            </a:lvl3pPr>
            <a:lvl4pPr marL="1600200" indent="-228600">
              <a:defRPr kumimoji="1" sz="2400">
                <a:solidFill>
                  <a:srgbClr val="000000"/>
                </a:solidFill>
                <a:latin typeface="新細明體" panose="02020500000000000000" pitchFamily="18" charset="-120"/>
                <a:ea typeface="新細明體" panose="02020500000000000000" pitchFamily="18" charset="-120"/>
              </a:defRPr>
            </a:lvl4pPr>
            <a:lvl5pPr marL="2057400" indent="-228600">
              <a:defRPr kumimoji="1" sz="2400">
                <a:solidFill>
                  <a:srgbClr val="000000"/>
                </a:solidFill>
                <a:latin typeface="新細明體" panose="02020500000000000000" pitchFamily="18" charset="-120"/>
                <a:ea typeface="新細明體" panose="02020500000000000000" pitchFamily="18" charset="-120"/>
              </a:defRPr>
            </a:lvl5pPr>
            <a:lvl6pPr marL="25146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6pPr>
            <a:lvl7pPr marL="29718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7pPr>
            <a:lvl8pPr marL="34290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8pPr>
            <a:lvl9pPr marL="3886200" indent="-228600" algn="ctr" fontAlgn="base">
              <a:spcBef>
                <a:spcPct val="0"/>
              </a:spcBef>
              <a:spcAft>
                <a:spcPct val="0"/>
              </a:spcAft>
              <a:buClr>
                <a:schemeClr val="folHlink"/>
              </a:buClr>
              <a:buSzPct val="60000"/>
              <a:buFont typeface="Wingdings" panose="05000000000000000000" pitchFamily="2" charset="2"/>
              <a:defRPr kumimoji="1" sz="2400">
                <a:solidFill>
                  <a:srgbClr val="000000"/>
                </a:solidFill>
                <a:latin typeface="新細明體" panose="02020500000000000000" pitchFamily="18" charset="-12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rPr>
              <a:t>反抗性行為（易怒、攻擊、偷竊）</a:t>
            </a:r>
            <a:endParaRPr kumimoji="1" lang="en-US" altLang="zh-TW"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rPr>
              <a:t>活動量增加的現象</a:t>
            </a:r>
            <a:endParaRPr kumimoji="1" lang="en-US" altLang="zh-TW"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rPr>
              <a:t>功課退步</a:t>
            </a:r>
            <a:endParaRPr kumimoji="1" lang="en-US" altLang="zh-TW"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rPr>
              <a:t>濫用藥物</a:t>
            </a:r>
            <a:endParaRPr kumimoji="1" lang="en-US" altLang="zh-TW"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
                <a:srgbClr val="9A5315"/>
              </a:buClr>
              <a:buSzPct val="60000"/>
              <a:buFont typeface="Wingdings" panose="05000000000000000000" pitchFamily="2" charset="2"/>
              <a:buNone/>
              <a:tabLst/>
              <a:defRPr/>
            </a:pPr>
            <a:r>
              <a:rPr kumimoji="1" lang="zh-TW" altLang="en-US"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rPr>
              <a:t>自傷、自殺</a:t>
            </a:r>
            <a:endParaRPr kumimoji="1" lang="en-US" altLang="zh-TW" sz="2400" b="0" i="0" u="none" strike="noStrike" kern="1200" cap="none" spc="0" normalizeH="0" baseline="0" noProof="0" dirty="0" smtClean="0">
              <a:ln>
                <a:noFill/>
              </a:ln>
              <a:solidFill>
                <a:srgbClr val="387026"/>
              </a:solidFill>
              <a:effectLst/>
              <a:uLnTx/>
              <a:uFillTx/>
              <a:latin typeface="標楷體" panose="03000509000000000000" pitchFamily="65" charset="-120"/>
              <a:ea typeface="標楷體" panose="03000509000000000000" pitchFamily="65" charset="-120"/>
            </a:endParaRPr>
          </a:p>
        </p:txBody>
      </p:sp>
      <p:sp>
        <p:nvSpPr>
          <p:cNvPr id="5" name="文字方塊 4"/>
          <p:cNvSpPr txBox="1"/>
          <p:nvPr/>
        </p:nvSpPr>
        <p:spPr>
          <a:xfrm>
            <a:off x="1142966" y="500042"/>
            <a:ext cx="9620317" cy="707886"/>
          </a:xfrm>
          <a:prstGeom prst="rect">
            <a:avLst/>
          </a:prstGeom>
          <a:solidFill>
            <a:schemeClr val="accent5"/>
          </a:solidFill>
          <a:ln>
            <a:solidFill>
              <a:srgbClr val="FFCCCC"/>
            </a:solidFill>
          </a:ln>
          <a:effectLst>
            <a:innerShdw blurRad="63500" dist="50800" dir="13500000">
              <a:prstClr val="black">
                <a:alpha val="50000"/>
              </a:prstClr>
            </a:innerShdw>
          </a:effectLst>
          <a:scene3d>
            <a:camera prst="orthographicFront"/>
            <a:lightRig rig="threePt" dir="t"/>
          </a:scene3d>
          <a:sp3d>
            <a:bevelT w="165100" prst="coolSlant"/>
          </a:sp3d>
        </p:spPr>
        <p:txBody>
          <a:bodyPr>
            <a:spAutoFit/>
          </a:bodyPr>
          <a:lstStyle/>
          <a:p>
            <a:pPr marL="0" marR="0" lvl="0" indent="0" algn="ctr" defTabSz="914400" rtl="0" eaLnBrk="1" fontAlgn="base" latinLnBrk="0" hangingPunct="1">
              <a:lnSpc>
                <a:spcPct val="100000"/>
              </a:lnSpc>
              <a:spcBef>
                <a:spcPct val="0"/>
              </a:spcBef>
              <a:spcAft>
                <a:spcPct val="0"/>
              </a:spcAft>
              <a:buClr>
                <a:srgbClr val="9A5315"/>
              </a:buClr>
              <a:buSzPct val="60000"/>
              <a:buFont typeface="Wingdings" charset="0"/>
              <a:buNone/>
              <a:tabLst/>
              <a:defRPr/>
            </a:pPr>
            <a:r>
              <a:rPr kumimoji="1" lang="zh-TW" alt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微軟正黑體" panose="020B0604030504040204" pitchFamily="34" charset="-120"/>
                <a:ea typeface="微軟正黑體" panose="020B0604030504040204" pitchFamily="34" charset="-120"/>
              </a:rPr>
              <a:t>青少年的憂鬱症狀</a:t>
            </a:r>
          </a:p>
        </p:txBody>
      </p:sp>
    </p:spTree>
    <p:extLst>
      <p:ext uri="{BB962C8B-B14F-4D97-AF65-F5344CB8AC3E}">
        <p14:creationId xmlns:p14="http://schemas.microsoft.com/office/powerpoint/2010/main" val="2548303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1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ox(ou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體">
  <a:themeElements>
    <a:clrScheme name="天體">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天體">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體">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肥皂">
  <a:themeElements>
    <a:clrScheme name="肥皂">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肥皂">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肥皂">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3.xml><?xml version="1.0" encoding="utf-8"?>
<a:theme xmlns:a="http://schemas.openxmlformats.org/drawingml/2006/main" name="3_天體">
  <a:themeElements>
    <a:clrScheme name="天體">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天體">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體">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4.xml><?xml version="1.0" encoding="utf-8"?>
<a:theme xmlns:a="http://schemas.openxmlformats.org/drawingml/2006/main" name="1_天體">
  <a:themeElements>
    <a:clrScheme name="天體">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天體">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體">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5.xml><?xml version="1.0" encoding="utf-8"?>
<a:theme xmlns:a="http://schemas.openxmlformats.org/drawingml/2006/main" name="2_天體">
  <a:themeElements>
    <a:clrScheme name="天體">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天體">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體">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xml><?xml version="1.0" encoding="utf-8"?>
<a:theme xmlns:a="http://schemas.openxmlformats.org/drawingml/2006/main" name="4_天體">
  <a:themeElements>
    <a:clrScheme name="天體">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天體">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體">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xml><?xml version="1.0" encoding="utf-8"?>
<a:theme xmlns:a="http://schemas.openxmlformats.org/drawingml/2006/main" name="5_天體">
  <a:themeElements>
    <a:clrScheme name="天體">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天體">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體">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xml><?xml version="1.0" encoding="utf-8"?>
<a:theme xmlns:a="http://schemas.openxmlformats.org/drawingml/2006/main" name="6_天體">
  <a:themeElements>
    <a:clrScheme name="天體">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天體">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體">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TM04033927[[fn=主要賽事]]</Template>
  <TotalTime>120</TotalTime>
  <Words>955</Words>
  <Application>Microsoft Office PowerPoint</Application>
  <PresentationFormat>寬螢幕</PresentationFormat>
  <Paragraphs>160</Paragraphs>
  <Slides>21</Slides>
  <Notes>2</Notes>
  <HiddenSlides>0</HiddenSlides>
  <MMClips>1</MMClips>
  <ScaleCrop>false</ScaleCrop>
  <HeadingPairs>
    <vt:vector size="6" baseType="variant">
      <vt:variant>
        <vt:lpstr>使用字型</vt:lpstr>
      </vt:variant>
      <vt:variant>
        <vt:i4>12</vt:i4>
      </vt:variant>
      <vt:variant>
        <vt:lpstr>佈景主題</vt:lpstr>
      </vt:variant>
      <vt:variant>
        <vt:i4>8</vt:i4>
      </vt:variant>
      <vt:variant>
        <vt:lpstr>投影片標題</vt:lpstr>
      </vt:variant>
      <vt:variant>
        <vt:i4>21</vt:i4>
      </vt:variant>
    </vt:vector>
  </HeadingPairs>
  <TitlesOfParts>
    <vt:vector size="41" baseType="lpstr">
      <vt:lpstr>微軟正黑體</vt:lpstr>
      <vt:lpstr>新細明體</vt:lpstr>
      <vt:lpstr>標楷體</vt:lpstr>
      <vt:lpstr>Arial</vt:lpstr>
      <vt:lpstr>Calibri</vt:lpstr>
      <vt:lpstr>Calibri Light</vt:lpstr>
      <vt:lpstr>Century Gothic</vt:lpstr>
      <vt:lpstr>Constantia</vt:lpstr>
      <vt:lpstr>Garamond</vt:lpstr>
      <vt:lpstr>Segoe Print</vt:lpstr>
      <vt:lpstr>Times New Roman</vt:lpstr>
      <vt:lpstr>Wingdings</vt:lpstr>
      <vt:lpstr>天體</vt:lpstr>
      <vt:lpstr>肥皂</vt:lpstr>
      <vt:lpstr>3_天體</vt:lpstr>
      <vt:lpstr>1_天體</vt:lpstr>
      <vt:lpstr>2_天體</vt:lpstr>
      <vt:lpstr>4_天體</vt:lpstr>
      <vt:lpstr>5_天體</vt:lpstr>
      <vt:lpstr>6_天體</vt:lpstr>
      <vt:lpstr>教師輔導知能研習</vt:lpstr>
      <vt:lpstr>PowerPoint 簡報</vt:lpstr>
      <vt:lpstr>憂鬱症</vt:lpstr>
      <vt:lpstr>PowerPoint 簡報</vt:lpstr>
      <vt:lpstr>PowerPoint 簡報</vt:lpstr>
      <vt:lpstr>青春期</vt:lpstr>
      <vt:lpstr>青春期面臨的壓力</vt:lpstr>
      <vt:lpstr>青少年憂鬱症成因</vt:lpstr>
      <vt:lpstr>PowerPoint 簡報</vt:lpstr>
      <vt:lpstr>青少年憂鬱症症狀有時和叛逆期的行為表現很像，而容易被忽略</vt:lpstr>
      <vt:lpstr>如何幫助憂鬱症的孩子</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教師輔導知能研習</dc:title>
  <dc:creator>user</dc:creator>
  <cp:lastModifiedBy>user</cp:lastModifiedBy>
  <cp:revision>35</cp:revision>
  <dcterms:created xsi:type="dcterms:W3CDTF">2020-11-20T05:51:38Z</dcterms:created>
  <dcterms:modified xsi:type="dcterms:W3CDTF">2020-11-25T02:38:17Z</dcterms:modified>
</cp:coreProperties>
</file>