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956" y="-48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2018IIIC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user</cp:lastModifiedBy>
  <cp:revision>30</cp:revision>
  <dcterms:created xsi:type="dcterms:W3CDTF">2013-10-31T01:37:17Z</dcterms:created>
  <dcterms:modified xsi:type="dcterms:W3CDTF">2018-08-21T01:40:37Z</dcterms:modified>
</cp:coreProperties>
</file>