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1" r:id="rId4"/>
    <p:sldId id="269" r:id="rId5"/>
    <p:sldId id="277" r:id="rId6"/>
    <p:sldId id="278" r:id="rId7"/>
    <p:sldId id="279" r:id="rId8"/>
    <p:sldId id="281" r:id="rId9"/>
    <p:sldId id="280" r:id="rId10"/>
    <p:sldId id="263" r:id="rId11"/>
    <p:sldId id="264" r:id="rId12"/>
    <p:sldId id="26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79802-B0ED-409A-8FEE-F923EFB70903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C4DAA-85F3-4777-809D-EF7B338572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9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23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9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71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5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0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97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57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32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0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18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4DAA-85F3-4777-809D-EF7B3385728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3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2DD8E-7257-44CC-9EB1-378B74356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73CD09-22D1-49EB-A641-E811FE43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E2F0E-97CA-4EC0-9D34-37A7C225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6728A7-C7C2-42D2-BB5E-AF01FADB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CBF029-D92D-4F31-998A-B2054AAE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D9B67D6-CAF7-4F4D-9091-93AC6C1B9051}"/>
              </a:ext>
            </a:extLst>
          </p:cNvPr>
          <p:cNvGrpSpPr/>
          <p:nvPr userDrawn="1"/>
        </p:nvGrpSpPr>
        <p:grpSpPr>
          <a:xfrm>
            <a:off x="231237" y="282428"/>
            <a:ext cx="11729526" cy="6288455"/>
            <a:chOff x="231237" y="282428"/>
            <a:chExt cx="11729526" cy="62884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DC7BD89-C3BD-4ECB-9C3A-9217861DB2F1}"/>
                </a:ext>
              </a:extLst>
            </p:cNvPr>
            <p:cNvGrpSpPr/>
            <p:nvPr/>
          </p:nvGrpSpPr>
          <p:grpSpPr>
            <a:xfrm>
              <a:off x="231237" y="282428"/>
              <a:ext cx="11729526" cy="295422"/>
              <a:chOff x="231237" y="358628"/>
              <a:chExt cx="11729526" cy="295422"/>
            </a:xfrm>
          </p:grpSpPr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22219567-8A29-4038-8B3E-F6E4C98F457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ACCB1BC6-03ED-4DB9-BBDB-34E15F9CB3EA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1508F56A-9185-404A-A045-5665B57064E5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矩形 275">
                <a:extLst>
                  <a:ext uri="{FF2B5EF4-FFF2-40B4-BE49-F238E27FC236}">
                    <a16:creationId xmlns:a16="http://schemas.microsoft.com/office/drawing/2014/main" id="{57D2DBB2-4A39-4E75-96AD-C277E7E4A886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FE511C1A-4D15-4722-8D2E-3255C2D28DEF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484BBDBF-7249-4E73-AB98-CAAE69C8EC05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矩形 278">
                <a:extLst>
                  <a:ext uri="{FF2B5EF4-FFF2-40B4-BE49-F238E27FC236}">
                    <a16:creationId xmlns:a16="http://schemas.microsoft.com/office/drawing/2014/main" id="{5BE5317E-1B0A-46CC-B941-49F41F55DA02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B13510F7-2F5B-480B-B7C1-68D9D913F4F7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矩形 280">
                <a:extLst>
                  <a:ext uri="{FF2B5EF4-FFF2-40B4-BE49-F238E27FC236}">
                    <a16:creationId xmlns:a16="http://schemas.microsoft.com/office/drawing/2014/main" id="{1AD1A66A-233B-48BF-BC78-D129720122C0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矩形 281">
                <a:extLst>
                  <a:ext uri="{FF2B5EF4-FFF2-40B4-BE49-F238E27FC236}">
                    <a16:creationId xmlns:a16="http://schemas.microsoft.com/office/drawing/2014/main" id="{B46E393B-B624-4DA5-A79D-1F1C668B7D9B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矩形 282">
                <a:extLst>
                  <a:ext uri="{FF2B5EF4-FFF2-40B4-BE49-F238E27FC236}">
                    <a16:creationId xmlns:a16="http://schemas.microsoft.com/office/drawing/2014/main" id="{CBD02A2A-5FF9-4BA5-A6B1-840B5B45525A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矩形 283">
                <a:extLst>
                  <a:ext uri="{FF2B5EF4-FFF2-40B4-BE49-F238E27FC236}">
                    <a16:creationId xmlns:a16="http://schemas.microsoft.com/office/drawing/2014/main" id="{8468CB79-B54F-46A5-80C0-1F57D6E46DB0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矩形 284">
                <a:extLst>
                  <a:ext uri="{FF2B5EF4-FFF2-40B4-BE49-F238E27FC236}">
                    <a16:creationId xmlns:a16="http://schemas.microsoft.com/office/drawing/2014/main" id="{46E605C8-B757-486C-8450-4CA17930BB35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60CBAEE9-05C6-42C6-8F07-FEB03DFABBBF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矩形 286">
                <a:extLst>
                  <a:ext uri="{FF2B5EF4-FFF2-40B4-BE49-F238E27FC236}">
                    <a16:creationId xmlns:a16="http://schemas.microsoft.com/office/drawing/2014/main" id="{8CE4E31A-3AEC-437A-9A9C-B329FF6E634F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6A2EEAA7-A057-4580-8915-217D29D21C4C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矩形 288">
                <a:extLst>
                  <a:ext uri="{FF2B5EF4-FFF2-40B4-BE49-F238E27FC236}">
                    <a16:creationId xmlns:a16="http://schemas.microsoft.com/office/drawing/2014/main" id="{D90A0DF0-9992-4AB4-95D5-4A392019C31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65B2C2FF-2E43-4492-80E2-66F9A22BA721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1" name="矩形 290">
                <a:extLst>
                  <a:ext uri="{FF2B5EF4-FFF2-40B4-BE49-F238E27FC236}">
                    <a16:creationId xmlns:a16="http://schemas.microsoft.com/office/drawing/2014/main" id="{D319F353-4A05-496C-B52F-1EEAE6BFEE65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矩形 291">
                <a:extLst>
                  <a:ext uri="{FF2B5EF4-FFF2-40B4-BE49-F238E27FC236}">
                    <a16:creationId xmlns:a16="http://schemas.microsoft.com/office/drawing/2014/main" id="{5700DE6B-3814-494A-9210-E466C70CFF2A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矩形 292">
                <a:extLst>
                  <a:ext uri="{FF2B5EF4-FFF2-40B4-BE49-F238E27FC236}">
                    <a16:creationId xmlns:a16="http://schemas.microsoft.com/office/drawing/2014/main" id="{1C43BEF9-16D3-4384-A836-735AEC27BB8F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AB87C45C-B19B-4DCA-B776-C891FB3908C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8B162D12-8668-407B-9889-5C4FB91EE828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B3D0693-198A-4066-AFFA-5AB34874FD60}"/>
                </a:ext>
              </a:extLst>
            </p:cNvPr>
            <p:cNvGrpSpPr/>
            <p:nvPr/>
          </p:nvGrpSpPr>
          <p:grpSpPr>
            <a:xfrm>
              <a:off x="231237" y="827249"/>
              <a:ext cx="11729526" cy="295422"/>
              <a:chOff x="231237" y="358628"/>
              <a:chExt cx="11729526" cy="295422"/>
            </a:xfrm>
          </p:grpSpPr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E4EBDF15-D4FE-41D9-A5C2-1D3C374118BD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1A58EE58-1FAB-49B7-80FD-626401875254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BCEA5298-2E9F-4336-ADAE-A93D0D353C73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25F42FD6-9EB9-4CE8-9065-F070F485C797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57C3AACE-5E51-4C8F-A952-EF2828652C20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80D1B8B1-0C9D-48B2-A814-1BF2C25E33F3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08661604-65D6-4F81-A479-6DAA798499DB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E723A193-1E87-4781-B778-459E9671A4B5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矩形 257">
                <a:extLst>
                  <a:ext uri="{FF2B5EF4-FFF2-40B4-BE49-F238E27FC236}">
                    <a16:creationId xmlns:a16="http://schemas.microsoft.com/office/drawing/2014/main" id="{47ACCC42-61D3-4EEF-8898-791A1B8A0D42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矩形 258">
                <a:extLst>
                  <a:ext uri="{FF2B5EF4-FFF2-40B4-BE49-F238E27FC236}">
                    <a16:creationId xmlns:a16="http://schemas.microsoft.com/office/drawing/2014/main" id="{E9405815-5166-4A82-9E71-A3F1125BF94A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1822B563-9D90-4855-8436-3F5FF8ED9AFB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24F8AAFE-DF7B-49F6-AA7C-1D76B3353B8F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8850EE41-0FDA-40BD-8BB6-251F17FA3938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D94018DD-A4E7-4E31-99B9-EF58EBE0AA4A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DB64A326-2348-4F82-8617-255116F0F7FC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4CB2FA7D-C894-4210-8529-E56A87307A36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9E929B44-680C-4231-A2FC-CAEB7BCA0568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7A2B2838-E7E3-4516-B5DD-C717D3EE08BD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60A31954-F513-44C0-8701-5507E38E8DA0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8FBB4B71-3F5F-4F87-8FF9-1A98C5254F55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CF0EF431-2C51-4AE7-9D8C-13D9F4A06CE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0A1875C0-5EF6-446F-AFC6-43D3DC98F926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15450DCF-8299-47A5-BF0E-BC037E3A7DD2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0580753-8E7A-435F-A8F2-3AE437F79CBB}"/>
                </a:ext>
              </a:extLst>
            </p:cNvPr>
            <p:cNvGrpSpPr/>
            <p:nvPr/>
          </p:nvGrpSpPr>
          <p:grpSpPr>
            <a:xfrm>
              <a:off x="231237" y="1372070"/>
              <a:ext cx="11729526" cy="295422"/>
              <a:chOff x="231237" y="358628"/>
              <a:chExt cx="11729526" cy="295422"/>
            </a:xfrm>
          </p:grpSpPr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5A6C396F-EBE8-4F20-9950-21396AAC6E45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C2C96E0C-3DB6-4851-9C59-4C81B65B7BC3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983DDE41-C8DE-4249-B9AA-2365E32142B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86898C59-AEF1-45C4-B48C-6C3F48AE34D1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0A59F463-C876-4E64-8DCB-1C264648C83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F4A26541-0478-4144-B74D-2A29D07D4022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4BE04376-E06C-49BE-9CBA-B20999C0A0D5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A805D911-B0F5-4E35-AD6C-3A77871A7BB5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C4973DB2-ABD4-4035-B1AF-150005DF729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D385F43B-9EBB-4595-8F50-0D18569DFF73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776BE455-E1DB-4BF4-A532-0747495EF1D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16EC43FA-9BD9-4ACB-B9C2-84790EC3134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530A9412-2EFE-4B38-B1E2-EE2C04A35922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11164C30-3A76-4B4C-85DA-3D18008E72C2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D265C3D6-6894-41F9-AB1E-8073770C2BEA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48785519-8FD1-4297-A609-3727B339CF0E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8A62F71E-257B-48F4-B240-7F3AB1FA774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5222762F-1F04-47F2-8194-0CB2B570C587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7CD16592-4238-455B-904F-DD9A046FB457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BF378450-48C2-4531-9C57-B444694D955B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B3983113-32D1-453E-8D45-BA61381FC3E4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4F80C85F-148F-406F-925C-622C2BE25016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D7CF2655-6C4C-4B84-BD11-376DF1A9F612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B1A69A7-BD21-4927-933A-4138139766E0}"/>
                </a:ext>
              </a:extLst>
            </p:cNvPr>
            <p:cNvGrpSpPr/>
            <p:nvPr/>
          </p:nvGrpSpPr>
          <p:grpSpPr>
            <a:xfrm>
              <a:off x="231237" y="1916891"/>
              <a:ext cx="11729526" cy="295422"/>
              <a:chOff x="231237" y="358628"/>
              <a:chExt cx="11729526" cy="295422"/>
            </a:xfrm>
          </p:grpSpPr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69AD3586-B6CC-4409-A128-94A6F7B2DBA6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A12F4CFB-119E-45EB-9BEE-7719545715D8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7F8E7F17-FEF0-4D95-A86D-AFAE0BC2B543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5036BBFA-4CD1-40E6-8CB5-C865A72EA057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FEEE0C6A-67E9-4EBD-B28C-3B266F236CEB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00C359E4-E22D-4A41-9D90-91B7D5C4A7B7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5F13A623-3BAF-4987-8248-2485E2C66E8F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B320154F-1052-4A24-98F7-2EDB86901524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9029E514-CCC7-458B-BCFE-7F06C169CA63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C7C3DCBF-4BBB-4F58-B8FD-56728F5E27DA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E1F24765-BC61-43AF-8845-57135FBD350B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87FC3C54-9978-4611-B340-34EFDE7854BC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4F439165-52DB-48F3-BC02-0E5EDD39114F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942D8502-6965-4E4F-AB55-8795F099560A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C7C4ABD4-EBC9-495B-B813-30899F256F6E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38663DEB-8B9E-4CA2-BDE9-76E9E5D2766E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2E7DC011-1DAE-498F-93E8-01F5D9956E1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CE67F004-0353-4CEE-A39C-01784897B7F5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C9944CF6-5FDD-4C88-ADCC-592BEBAE9E7B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B626D710-03C1-4C09-BC78-2D1ABA0941BD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CEFF68F7-819C-4C93-81B1-BC6F31444F6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C4D9F3A-E39B-41C9-85D7-C55682919A6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1BEBB7E0-76F8-4960-8239-019FF5A41123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ECA9416-BE68-440F-B151-6058F411B3E7}"/>
                </a:ext>
              </a:extLst>
            </p:cNvPr>
            <p:cNvGrpSpPr/>
            <p:nvPr/>
          </p:nvGrpSpPr>
          <p:grpSpPr>
            <a:xfrm>
              <a:off x="231237" y="2461712"/>
              <a:ext cx="11729526" cy="295422"/>
              <a:chOff x="231237" y="358628"/>
              <a:chExt cx="11729526" cy="295422"/>
            </a:xfrm>
          </p:grpSpPr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B8E5DC5B-4544-4CFB-800D-FC2238098B29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401CC463-A4D5-4DC1-8000-0456E492F95D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B90045B0-54E6-4D44-8C9D-5AC4E329F337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2C1F4401-2B86-4DA7-A773-AE3377D52EE5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9678CB96-1FB2-46ED-BA21-9E9B0F5A2D0F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1585DC42-6F09-43FF-958C-65CD4288C26F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B3172A6D-64BA-4A6F-A3AF-0869C7B39BF2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3CFA48C9-293D-4060-B136-07E8A90FE3EE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CA725426-1676-4329-B6D1-71202C9D8F9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969E826C-E8F0-48E2-96A1-25AFB18D1079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C157B953-2C08-4F10-8349-228990306198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06532CBF-3DA5-4773-BD29-0F5FA67FBD3D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E1BB2809-7846-4C3A-9F66-199F2777FF4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93B363F0-1339-487F-B930-BD0C0184E73A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7649CFE9-502E-4FA9-AE1B-8ACE225BF90B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5EB2F5BA-EDB7-4D04-A4AD-FC50B1A5421A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B6691718-9B5C-445C-B821-5281079155A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D1E08C04-7910-417A-A4DB-3CD17893AE0E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47B3CEDF-65DB-4815-83E7-FB426BC7C846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E0E0C119-F905-4BE4-B71C-140BC52BE2D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2070A06A-8907-486A-AB77-5F9B4B795C1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C4C93DC7-92FE-4ECA-B86B-4DBE908439BA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D3F8CCDA-AFAE-4599-B432-C187AB2A39A9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DB00AEA-C967-4330-8DDA-B8E1AF13C6A7}"/>
                </a:ext>
              </a:extLst>
            </p:cNvPr>
            <p:cNvGrpSpPr/>
            <p:nvPr/>
          </p:nvGrpSpPr>
          <p:grpSpPr>
            <a:xfrm>
              <a:off x="231237" y="3006533"/>
              <a:ext cx="11729526" cy="295422"/>
              <a:chOff x="231237" y="358628"/>
              <a:chExt cx="11729526" cy="295422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80AB7238-5F39-4306-85DC-1EFBCF9C8DD8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F96A4AE9-8DE3-4C8C-A134-6BD60FFBCA0B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DE9223C7-F20E-4746-9F31-518D155725C7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2331BFF2-E259-4C23-B57A-2782803C4AFA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4ECB6B60-532F-4AE0-9661-7CB668FD788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EFA59C82-7A75-4F29-9093-1537329B61BA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1926D6E2-015A-43F6-820A-740854A7CD31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ECADD4FB-0BBC-4A01-BDC9-E05131FE1D6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7BDA2771-9AA5-400D-8A9D-2B582F78537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7F226118-FDFB-4028-9EEF-3781853E5585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F5550947-D9F6-417F-829F-B407FB9D857A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:a16="http://schemas.microsoft.com/office/drawing/2014/main" id="{E84508B1-8A9F-4089-9FC4-AD76C1740AF5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A7A1BF6A-3477-4321-B4CA-90A7E6AC26A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8DFFB674-94BD-4682-A9F3-A20169C536D3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7F38B03A-D609-4BBD-A2F7-527071657A9C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9027CD60-BF0C-4925-8E89-C2CB8B61257B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A71E59D4-8A35-4F0F-8D09-FAA71329AC0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ACD62085-C822-4199-B9A6-0E69493947B2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498F3509-4472-4427-A919-5E472E86E816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D1349653-36B8-4204-8067-6411CE3BE382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78B0C5EC-5B08-410F-A2BB-A85CAD3A601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2C686453-6C77-4E25-AFCA-CB05D1AA4B60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C662E820-6EB7-4B98-B0E0-3E4258339AB0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4E4BBA-8AF4-4F93-BF74-D0FEECFAE367}"/>
                </a:ext>
              </a:extLst>
            </p:cNvPr>
            <p:cNvGrpSpPr/>
            <p:nvPr/>
          </p:nvGrpSpPr>
          <p:grpSpPr>
            <a:xfrm>
              <a:off x="231237" y="3551354"/>
              <a:ext cx="11729526" cy="295422"/>
              <a:chOff x="231237" y="358628"/>
              <a:chExt cx="11729526" cy="295422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35FDCB0C-9A33-43E7-A218-0107DBB4693A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8C17EB24-1AAE-4F09-B85D-5D9D4C1B3EF7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B5EDF8E4-56AC-473E-AF06-4A0112B7C71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467792D3-EB55-4989-870A-C8339EF08CB1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8CBF800F-A754-4661-A9D3-9F0F6545840F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A36EB74E-DAB7-470D-85DA-109874C005C1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ACB20C07-79CC-4700-83F4-35D2194ADFB3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2C59D41D-FD9B-4123-A390-DBE7595217C7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74BD40CC-AB91-46ED-8C5C-F1D823CAE817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667EA2E3-8DCB-46E0-8147-37AEFAE8E8A2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3B0403EF-9FA5-42AA-A66C-B291B3388B9E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2F2270B-1106-4D16-89C4-0E68AB322011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A495980B-35CC-4D44-9F62-955CEEFBA25B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48F149AF-0606-4CE1-979F-6123F3BC4EA4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BE1695F1-31A9-402A-82B8-A4196E76063D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D5A40877-55D9-45C7-86BC-7F5014AABE2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93F62739-FBCA-4B42-A65E-9EDA308D777C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8CB50D88-2E2D-40D6-9C5C-B06D1A6478B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01A67CED-6AAD-4A8E-BD4E-ADD7642278A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D363E387-22EE-4C50-885A-4871C6158B71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D69A68B2-043B-476E-BD18-27CD5E68CBF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9682A4C4-4876-4C01-A3AF-45E4B953747B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9D99BF9F-969D-4511-A342-F0BCD464F19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A05C766-2FC3-4BFF-9ED6-6AC0DDB4C29C}"/>
                </a:ext>
              </a:extLst>
            </p:cNvPr>
            <p:cNvGrpSpPr/>
            <p:nvPr/>
          </p:nvGrpSpPr>
          <p:grpSpPr>
            <a:xfrm>
              <a:off x="231237" y="4096175"/>
              <a:ext cx="11729526" cy="295422"/>
              <a:chOff x="231237" y="358628"/>
              <a:chExt cx="11729526" cy="295422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AD926633-27A0-49CF-829E-793CB031E659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CF34C4D2-6685-4F86-9CC4-8ACDA0349DEC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B82F1374-34B9-4FDE-8F98-188EEED3A27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3698DE8E-0D99-4225-8AF5-F938A6077AA7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184AA64A-B842-49D1-841F-56D6C0D4A54E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E7D856C2-BBEF-4895-B5DD-593962B6D57D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3206DD37-CBEE-4CF9-B148-710DAF479822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076FB287-1E2D-4FD4-AB49-620B6F4AF4AE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16ED437D-B4A6-4B61-BF57-D108C9A79506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C55DF4E5-E25C-4E95-8EAA-0318D78D36B7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49626A30-B75C-4C2E-8A55-E00C57B9F41E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DE722EDA-B1C5-4B1F-9CAE-C6981A248E1D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220FE9A6-706A-4589-957C-100911F56F4A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C0035F95-12C4-4A7D-92D7-FD793ECE494D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A529285B-7254-4350-AB90-88FAFFE2ECF3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5A26A90C-A4A9-4ADD-852E-8B4E29EB7A38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9B2BAFBD-F451-41B8-9E91-E1D12B5F73C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025991B0-A70E-4F1D-8034-67B3266F7399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ADA67F10-3131-4E24-B84C-956731A7DF74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0C420AE7-B6DE-4262-BAD3-0AE3B35973DB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A7DFB4E5-C550-46C5-84CA-C42ADFC9CE9B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988C331F-3AE0-4C85-94DB-B856ADBC352A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EB4EC12F-D963-447A-83DF-C096646B6918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1C46E64-5E0C-43F8-8FDB-A7C09372795F}"/>
                </a:ext>
              </a:extLst>
            </p:cNvPr>
            <p:cNvGrpSpPr/>
            <p:nvPr/>
          </p:nvGrpSpPr>
          <p:grpSpPr>
            <a:xfrm>
              <a:off x="231237" y="4640996"/>
              <a:ext cx="11729526" cy="295422"/>
              <a:chOff x="231237" y="358628"/>
              <a:chExt cx="11729526" cy="295422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3651315-C47C-4F1D-8F28-AD492F1C4417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65C84166-20E7-4C88-9772-3DDA3DD66BB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E4CD3BB-6C88-4903-B28E-43779F122B7C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0EF56990-F46B-455F-86B9-E267B4600E61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A448024-5E30-43DB-A8D6-B02AD1234789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51084272-FF12-4226-BE49-34C49A009E08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9912A718-D393-4E62-B649-F6BE61BF9ABD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656C2E68-C30A-47BC-BF66-4AEA1604EEE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FAA69BCA-EEC8-4270-8CCD-70C15CCD6D14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6496A59-ACA7-48ED-BBFF-B329C2029064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5C37C58-E0B3-4D85-8EDC-BF661675AE9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937A50A-D332-46D3-B155-00BA5C6A5570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CE0F2A65-5868-4B83-93A8-61B81BC97979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2D0A89C2-A998-4E9C-B813-5BED389D3188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82FCF34D-C101-4E1C-9D53-FFAAD89689BC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93D7C4F7-3B47-407C-ACED-A8D68277DF21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9D256C82-F445-42DD-9675-C3ACA536929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6BA451FF-5701-47C7-808F-3BF82DA8CCBE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85898409-02F4-4123-A1CA-1EE007A883FE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45D3CCDA-6AA5-4987-ADC5-1AB9CD1FEB0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4D1B22F5-22B1-4D0C-B2F9-A5ED9AB321A0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8929314-C0A2-4894-8F84-882883876CEB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215BFE02-8BC7-4CB8-B4C7-2C98C7333B75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1DC9F1C-E93A-40C9-B3F7-DE0317B3A06C}"/>
                </a:ext>
              </a:extLst>
            </p:cNvPr>
            <p:cNvGrpSpPr/>
            <p:nvPr/>
          </p:nvGrpSpPr>
          <p:grpSpPr>
            <a:xfrm>
              <a:off x="231237" y="5185817"/>
              <a:ext cx="11729526" cy="295422"/>
              <a:chOff x="231237" y="358628"/>
              <a:chExt cx="11729526" cy="295422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6CC0B88C-010C-405F-8BCA-9455ED09691F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11FB5B1-BE08-4D26-9A1A-DDCD31D50A90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C41D535-C604-40A6-83FD-0A425C88FF8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A34DE590-58B7-4FE2-B499-CBF1E0CAFE59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E674649-4054-4AB6-93E3-C03C9F0E906A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C15B5DEE-1DA9-452F-AB75-B5CE27AE5A21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F8A96E6C-8671-42F6-ADAD-A7F0894CCE74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415027B-6FC0-458F-81F3-1C985EC9ADAC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18B1F76-4610-44F3-ADA1-2348DB21578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7B28988-7A1E-4592-9249-8706DCAFDBFC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9CBBCDE2-4452-411E-A64F-B3B98EC3772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B0B81156-DACF-4804-9614-3019F3148BB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9786CC00-6984-452E-971A-0D118E3C3AA9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7607C699-3351-45BC-9CA1-943C56A08CAE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154F617-DA9B-444C-9C8A-004A5118BCB5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C27C512A-1860-4C1E-8028-EA272A7D7455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E08E743-4592-4164-A4C9-86FD935074EC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64DE7AEC-D678-4587-A644-1F7DA9902239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C0CBB1-27FB-4060-B5B8-75F324CF16D1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FFE61B02-7F58-4C6F-B877-2F7E747E5C3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EB07B4E8-F077-4156-8985-A40ADD265ED0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31E69D11-4BB9-405F-AA20-63972D995CD5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7E1709D-870E-499B-89B1-2B7EB72EB2C9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1CEE8F5-8EDA-46FC-8980-859FE89025D5}"/>
                </a:ext>
              </a:extLst>
            </p:cNvPr>
            <p:cNvGrpSpPr/>
            <p:nvPr/>
          </p:nvGrpSpPr>
          <p:grpSpPr>
            <a:xfrm>
              <a:off x="231237" y="5730638"/>
              <a:ext cx="11729526" cy="295422"/>
              <a:chOff x="231237" y="358628"/>
              <a:chExt cx="11729526" cy="295422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8339D3D-7366-4CC7-B0CC-067C9C8C51A4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B2AB793A-5A0A-42A1-957C-D6370F816C7B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E4015A9-CB3F-4E60-8DCA-8100776A42C2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EE89E88-7D47-4E18-B91D-EFEA063D8698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6E5679E3-6748-4B72-90EF-FBC61241F354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867034F-F2E0-457F-8F49-F74F0632DE24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19EC30F-B437-4E3F-BFC6-080188E862BA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ED01B04-6421-4084-815A-8E050130E04E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1F791B2-4332-45E6-9E66-243BFD166D6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A79B51A4-4044-4E39-9543-BECED47B19C7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4FE193C-F6ED-44B6-BD03-89C164F9E298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A7A65E3-AE59-45A5-A418-2535C178876A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5DAB6F5B-7E57-45BD-A902-35016F91038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B36DDFB6-C994-46F6-80F1-BB947060A5E3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204F048-871A-4182-9226-6A39B3E93753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4CDD9DA-29DD-4C2B-9CFC-814A7A917A03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E41A28CB-4BE1-42D4-A173-9F25805C875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F5FBD0B-FE00-4D92-9E43-EDAC0B9DE129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B8FD7F3-B41D-492F-8877-357ABC298C42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2B6B21D5-C7F0-4DED-AA20-42C996F99D81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15B3905-96C3-47B8-9E0F-350E7FD6E211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98C5661D-0B79-48F5-9708-E24C7C65440E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3E689D8-5CF1-4CFC-B591-DCF96DCBA01F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28FF1F-7B8A-45C3-BC16-2237CDC2DB55}"/>
                </a:ext>
              </a:extLst>
            </p:cNvPr>
            <p:cNvGrpSpPr/>
            <p:nvPr/>
          </p:nvGrpSpPr>
          <p:grpSpPr>
            <a:xfrm>
              <a:off x="231237" y="6275461"/>
              <a:ext cx="11729526" cy="295422"/>
              <a:chOff x="231237" y="358628"/>
              <a:chExt cx="11729526" cy="29542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ECE49EE-23EC-4130-944A-AEC099B92134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CC01740-4840-4F20-B930-BCEAC5620C3D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2B61E5D-9FF9-4A19-8DB9-E17A19164612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34DB317-FE08-49DE-8FC5-19E036D82BF2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AB93D67-1486-489C-9AA2-AF57ACB72690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3D8C20C-1A92-4204-9401-35B2CEFD0F46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4348F77-BB19-4184-AFED-725E82DA6B1D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387C523-791D-4FEC-8FEE-65F2C8F59EE8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E6124DB-3B05-42D0-8225-AAE32BA33872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C57D542-9DF8-4693-9F4F-002CB70493FE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6D3FCE4-00C1-43F3-B207-CAB90040C0D7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4BFE6F9-3693-43DF-B686-863870FFCC0D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E2B10D1-CD33-49EA-BFF2-C8E17D84E025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6071574-5285-41DE-995F-BB4508E50C6A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A9D8B01-F6CC-4340-99AB-33E16B1998BD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54FB842-F032-447F-BB9B-41FBC2F0F06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E20E353-51EF-4D5E-B9E1-46FBAEDC70A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135A181-A1EC-4A66-A1C7-76AAFAC184E3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337C5BC-EF1F-4EB6-9646-E908BB6FD865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F712235-8F5E-4556-9EF1-94EBA321732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21DE3E-9F40-4766-AD7E-F0622BD182D4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FC7C758-0A9A-44DD-A5D4-EADCF76758C5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D0C85CE-C279-4759-B366-B2265D9E278F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D07D360F-5705-472F-8A20-1EA99E13231D}"/>
              </a:ext>
            </a:extLst>
          </p:cNvPr>
          <p:cNvGrpSpPr/>
          <p:nvPr userDrawn="1"/>
        </p:nvGrpSpPr>
        <p:grpSpPr>
          <a:xfrm>
            <a:off x="598714" y="578757"/>
            <a:ext cx="10994571" cy="5700486"/>
            <a:chOff x="3976504" y="1939290"/>
            <a:chExt cx="4096068" cy="1363816"/>
          </a:xfrm>
        </p:grpSpPr>
        <p:sp>
          <p:nvSpPr>
            <p:cNvPr id="297" name="矩形: 圆角 296">
              <a:extLst>
                <a:ext uri="{FF2B5EF4-FFF2-40B4-BE49-F238E27FC236}">
                  <a16:creationId xmlns:a16="http://schemas.microsoft.com/office/drawing/2014/main" id="{BA748C04-EFC0-45B3-BCD1-D85C673BD490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>
              <a:extLst>
                <a:ext uri="{FF2B5EF4-FFF2-40B4-BE49-F238E27FC236}">
                  <a16:creationId xmlns:a16="http://schemas.microsoft.com/office/drawing/2014/main" id="{9EA29DA6-C326-4514-8CD7-3624ECC09CA9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9" name="图片 298" descr="图片包含 动物&#10;&#10;已生成高可信度的说明">
            <a:extLst>
              <a:ext uri="{FF2B5EF4-FFF2-40B4-BE49-F238E27FC236}">
                <a16:creationId xmlns:a16="http://schemas.microsoft.com/office/drawing/2014/main" id="{C90E75E7-D6D5-4EC1-BC48-DD0FCE4D8C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23" y="123166"/>
            <a:ext cx="2152550" cy="2152550"/>
          </a:xfrm>
          <a:prstGeom prst="rect">
            <a:avLst/>
          </a:prstGeom>
        </p:spPr>
      </p:pic>
      <p:pic>
        <p:nvPicPr>
          <p:cNvPr id="300" name="PA_图片 3">
            <a:extLst>
              <a:ext uri="{FF2B5EF4-FFF2-40B4-BE49-F238E27FC236}">
                <a16:creationId xmlns:a16="http://schemas.microsoft.com/office/drawing/2014/main" id="{13B2F98E-2BF8-4696-A01C-D957A645B6F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/>
        </p:blipFill>
        <p:spPr>
          <a:xfrm flipH="1" flipV="1">
            <a:off x="1144999" y="4782871"/>
            <a:ext cx="3360374" cy="1287267"/>
          </a:xfrm>
          <a:prstGeom prst="rect">
            <a:avLst/>
          </a:prstGeom>
        </p:spPr>
      </p:pic>
      <p:pic>
        <p:nvPicPr>
          <p:cNvPr id="301" name="PA_图片 9">
            <a:extLst>
              <a:ext uri="{FF2B5EF4-FFF2-40B4-BE49-F238E27FC236}">
                <a16:creationId xmlns:a16="http://schemas.microsoft.com/office/drawing/2014/main" id="{41282881-1DAF-4357-BD79-119B1CC4606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/>
        </p:blipFill>
        <p:spPr>
          <a:xfrm>
            <a:off x="7556757" y="4891923"/>
            <a:ext cx="3417983" cy="1162820"/>
          </a:xfrm>
          <a:prstGeom prst="rect">
            <a:avLst/>
          </a:prstGeom>
        </p:spPr>
      </p:pic>
      <p:pic>
        <p:nvPicPr>
          <p:cNvPr id="302" name="PA_图片 10">
            <a:extLst>
              <a:ext uri="{FF2B5EF4-FFF2-40B4-BE49-F238E27FC236}">
                <a16:creationId xmlns:a16="http://schemas.microsoft.com/office/drawing/2014/main" id="{B9F06C12-A2D0-4092-B0E2-87AE0D10CE4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/>
        </p:blipFill>
        <p:spPr>
          <a:xfrm flipH="1">
            <a:off x="10633644" y="3418115"/>
            <a:ext cx="959641" cy="1567339"/>
          </a:xfrm>
          <a:prstGeom prst="rect">
            <a:avLst/>
          </a:prstGeom>
        </p:spPr>
      </p:pic>
      <p:pic>
        <p:nvPicPr>
          <p:cNvPr id="303" name="图片 302">
            <a:extLst>
              <a:ext uri="{FF2B5EF4-FFF2-40B4-BE49-F238E27FC236}">
                <a16:creationId xmlns:a16="http://schemas.microsoft.com/office/drawing/2014/main" id="{C61C70C4-EA00-4E0E-9F40-C6202CCFBE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" y="2662829"/>
            <a:ext cx="1968238" cy="3534168"/>
          </a:xfrm>
          <a:prstGeom prst="rect">
            <a:avLst/>
          </a:prstGeom>
        </p:spPr>
      </p:pic>
      <p:pic>
        <p:nvPicPr>
          <p:cNvPr id="304" name="图片 303">
            <a:extLst>
              <a:ext uri="{FF2B5EF4-FFF2-40B4-BE49-F238E27FC236}">
                <a16:creationId xmlns:a16="http://schemas.microsoft.com/office/drawing/2014/main" id="{E1D2F94A-4F52-40B2-9BC0-34AD8EA4B03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1321842">
            <a:off x="9637416" y="3084690"/>
            <a:ext cx="2026712" cy="29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E758A-223B-4065-B646-25C3CEBF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5B3DFF-D979-4052-91EF-EC60B2A61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8DD0B-B16E-4D43-AD14-1407D71F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C9AB0-7C9F-44D8-9AD4-2516FFFC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4B289-2092-401E-95DE-60EEF5AF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E93089-AD57-4F26-9F83-D66601C50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080A81-6560-4219-86CA-63C98BAD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DDBD5-6E1E-41A1-B5C8-DE64C515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97716A-7C5C-4C50-880D-4A7A723E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9C071-37BD-4EED-BA17-BB6510D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DA78-0C30-4781-B0CC-70C2D3B0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FE305B-CB5C-4CDE-97C3-58C0FAE9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3B805-4551-4018-B9E6-CBFAAE51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D92BAE-3AB8-400E-A448-DA5CC35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CE0C4-D214-4523-B8F5-748A2994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53A87-8682-445C-8C9D-1F97CAA0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B3773D-C38A-4CE1-9274-2EC89B6B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AEF22E-511C-4C9D-A9C0-605D83BF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1A168-EB17-4205-8EF2-FC8C89B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1D54E-B222-4D70-A816-7DEB7CBA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17A02-7726-4AF7-8CCE-A395910E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541DE-39D3-471B-9898-3370724F4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0BB82E-76A4-4A6D-AFC1-6CF26B2CB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E9C82-1D8B-436A-9593-A37DB983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46E12B-1D26-4032-A1A6-C5EF0E78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D6906F-B171-402C-98EA-549430BA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8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BC653-41DE-4011-90AD-0712DF44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930222-0287-4810-925B-6AC51170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63AEFB-A05D-474A-920E-2038E95C8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B20121-D0EC-4A9B-A33C-FB7696257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01824-10DB-4446-B6EE-34A1395FC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F1CA1B-5B15-43F6-B0E2-D04C903C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A58FB5-9A34-4C35-A006-F2574724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71C80B-528E-46BB-8982-AAEE3C02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9E86D-FDF8-42B2-986E-9CFE7EB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FE3447-5F02-4F19-B897-672A54BB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AF2C81-A01F-4689-9C25-8927020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C0003D-8EFE-4501-8625-753E1D14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0E7B2C-A1C5-4C6F-BFF6-21C16E74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3985A8-16A4-4096-B140-29983AA3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36AA3B-EA0D-425D-8001-CEF6632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5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7988C-70CD-46AA-B041-41CDEFA0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3A1663-941F-44FF-AD8C-2658A730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64DE3-D93F-45A4-94FD-5200CC7E7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77579-D7F9-4CE6-A1C9-FC5A5B7F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202DF-50FC-43A6-B22F-6D420856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CCEE6A-D6FF-4956-9201-3088F275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6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6F108-33BC-45B7-85C1-B35D0E9C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E5FD79-8005-40E0-B28F-5CBB80F0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D28F3B-E1DE-49E2-9B09-BDF235C91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752263-4F84-4546-A59A-86C1B88B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EA07C0-5D23-4014-B46A-4D5027A0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8763C0-1860-4668-ABAD-C77CA79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BE3AD6-3D47-49F7-94A9-CB830CD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090A2-7A7B-44D0-AA0D-DD6A0C06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5487A-1C75-4836-82E3-368DE31BF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C5B0-AF7D-4B7C-8056-9C9A8894800C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AFACB0-179F-4BAC-8835-44C43AD5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1F0AF-D4F9-4780-83D8-4BE9C06A1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68DF-98E6-4D9A-AA9A-9FB94A0D7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4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图片 778">
            <a:extLst>
              <a:ext uri="{FF2B5EF4-FFF2-40B4-BE49-F238E27FC236}">
                <a16:creationId xmlns:a16="http://schemas.microsoft.com/office/drawing/2014/main" id="{2A69E265-26C7-40FB-9BBD-B6DF44FFE1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3184495" y="2322278"/>
            <a:ext cx="5823010" cy="1558940"/>
          </a:xfrm>
          <a:prstGeom prst="rect">
            <a:avLst/>
          </a:prstGeom>
        </p:spPr>
      </p:pic>
      <p:sp>
        <p:nvSpPr>
          <p:cNvPr id="780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3351166" y="2525979"/>
            <a:ext cx="546656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桃園市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學年度國民中學雙語創新試辦學校暨雙語課程亮點學校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聯合觀議課暨訪視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352108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81" name="文本框 780">
            <a:extLst>
              <a:ext uri="{FF2B5EF4-FFF2-40B4-BE49-F238E27FC236}">
                <a16:creationId xmlns:a16="http://schemas.microsoft.com/office/drawing/2014/main" id="{8E96C8C0-6F4F-4C3D-BDF0-C13E37CB54A4}"/>
              </a:ext>
            </a:extLst>
          </p:cNvPr>
          <p:cNvSpPr txBox="1"/>
          <p:nvPr/>
        </p:nvSpPr>
        <p:spPr>
          <a:xfrm>
            <a:off x="3161392" y="4403416"/>
            <a:ext cx="5466565" cy="907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4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學校辦理注意事項</a:t>
            </a:r>
            <a:endParaRPr lang="zh-CN" altLang="en-US" sz="4000" b="1" spc="3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6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7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>
            <a:extLst>
              <a:ext uri="{FF2B5EF4-FFF2-40B4-BE49-F238E27FC236}">
                <a16:creationId xmlns:a16="http://schemas.microsoft.com/office/drawing/2014/main" id="{A1B9AE82-DA71-4514-BCE4-604A6F79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800" y="1300750"/>
            <a:ext cx="9067767" cy="41417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华文细黑" panose="02010600040101010101" pitchFamily="2" charset="-122"/>
            </a:endParaRPr>
          </a:p>
        </p:txBody>
      </p:sp>
      <p:pic>
        <p:nvPicPr>
          <p:cNvPr id="7" name="图片 6" descr="图片包含 书籍&#10;&#10;已生成高可信度的说明">
            <a:extLst>
              <a:ext uri="{FF2B5EF4-FFF2-40B4-BE49-F238E27FC236}">
                <a16:creationId xmlns:a16="http://schemas.microsoft.com/office/drawing/2014/main" id="{3EAC833A-EAAC-4E8E-BBE7-72E4EE611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5" y="1449647"/>
            <a:ext cx="4095103" cy="3958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DB5B7D0-CC5A-41DC-8B08-31B7EA801C87}"/>
              </a:ext>
            </a:extLst>
          </p:cNvPr>
          <p:cNvGrpSpPr/>
          <p:nvPr/>
        </p:nvGrpSpPr>
        <p:grpSpPr>
          <a:xfrm>
            <a:off x="3217984" y="170600"/>
            <a:ext cx="9596964" cy="2789866"/>
            <a:chOff x="-757083" y="335712"/>
            <a:chExt cx="9596964" cy="278986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1832D84-2939-46DA-B605-930D9BAB01C9}"/>
                </a:ext>
              </a:extLst>
            </p:cNvPr>
            <p:cNvSpPr/>
            <p:nvPr/>
          </p:nvSpPr>
          <p:spPr>
            <a:xfrm rot="2700000">
              <a:off x="1004981" y="2253726"/>
              <a:ext cx="871852" cy="8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6B5934-EF7B-4379-878D-2D616084C898}"/>
                </a:ext>
              </a:extLst>
            </p:cNvPr>
            <p:cNvSpPr/>
            <p:nvPr/>
          </p:nvSpPr>
          <p:spPr>
            <a:xfrm>
              <a:off x="1102326" y="2458820"/>
              <a:ext cx="677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endPara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CFB7267-8C0E-4941-864C-8989BD461029}"/>
                </a:ext>
              </a:extLst>
            </p:cNvPr>
            <p:cNvSpPr/>
            <p:nvPr/>
          </p:nvSpPr>
          <p:spPr>
            <a:xfrm>
              <a:off x="-757083" y="335712"/>
              <a:ext cx="9596964" cy="1913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200000"/>
                </a:lnSpc>
                <a:buFont typeface="+mj-ea"/>
                <a:buAutoNum type="ea1ChtPeriod" startAt="8"/>
              </a:pPr>
              <a:r>
                <a:rPr lang="zh-TW" altLang="en-US" sz="32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教育局長官桌牌</a:t>
              </a:r>
              <a:r>
                <a:rPr lang="en-US" altLang="zh-TW" sz="32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 </a:t>
              </a:r>
              <a:r>
                <a:rPr lang="en-US" altLang="zh-TW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(</a:t>
              </a:r>
              <a:r>
                <a:rPr lang="zh-TW" altLang="en-US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長官將視行程決定出席與否，可先做起來預備</a:t>
              </a:r>
              <a:r>
                <a:rPr lang="en-US" altLang="zh-TW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)</a:t>
              </a:r>
              <a:endParaRPr lang="en-US" altLang="zh-CN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059385F-45C7-49D3-AFF9-8C69E6E6ED65}"/>
              </a:ext>
            </a:extLst>
          </p:cNvPr>
          <p:cNvGrpSpPr/>
          <p:nvPr/>
        </p:nvGrpSpPr>
        <p:grpSpPr>
          <a:xfrm>
            <a:off x="4980048" y="2003626"/>
            <a:ext cx="6228954" cy="2914259"/>
            <a:chOff x="1004981" y="1165218"/>
            <a:chExt cx="6228954" cy="291425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528ADBA-084C-4AEA-9FA6-A716008AED6A}"/>
                </a:ext>
              </a:extLst>
            </p:cNvPr>
            <p:cNvSpPr/>
            <p:nvPr/>
          </p:nvSpPr>
          <p:spPr>
            <a:xfrm rot="2700000">
              <a:off x="1004981" y="2253726"/>
              <a:ext cx="871852" cy="8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7C5D2C8-9DED-4ACC-B5C8-509FC2F5C4BA}"/>
                </a:ext>
              </a:extLst>
            </p:cNvPr>
            <p:cNvSpPr/>
            <p:nvPr/>
          </p:nvSpPr>
          <p:spPr>
            <a:xfrm>
              <a:off x="2152447" y="1165218"/>
              <a:ext cx="5081488" cy="2914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TW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1.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教育局</a:t>
              </a:r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 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蔡聖賢  專門委員</a:t>
              </a:r>
              <a:endPara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2.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教育局中教科  蔡詩欣督學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TW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3.</a:t>
              </a:r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教育局中教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科  李</a:t>
              </a:r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岢庭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科員</a:t>
              </a:r>
              <a:endPara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4.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Ebrima" panose="02000000000000000000" pitchFamily="2" charset="0"/>
                </a:rPr>
                <a:t>英資中心主任  候用校長 鍾雯豐</a:t>
              </a:r>
              <a:endParaRPr lang="en-US" altLang="zh-CN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50BB548-488E-42C3-8DF2-5C806193CFD3}"/>
              </a:ext>
            </a:extLst>
          </p:cNvPr>
          <p:cNvSpPr/>
          <p:nvPr/>
        </p:nvSpPr>
        <p:spPr>
          <a:xfrm rot="2700000">
            <a:off x="4980048" y="4095654"/>
            <a:ext cx="871852" cy="8718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8F57ABB-D21C-4B8D-9852-71A5CFE61856}"/>
              </a:ext>
            </a:extLst>
          </p:cNvPr>
          <p:cNvSpPr/>
          <p:nvPr/>
        </p:nvSpPr>
        <p:spPr>
          <a:xfrm>
            <a:off x="4376071" y="5564547"/>
            <a:ext cx="6224770" cy="56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rPr>
              <a:t>*各校訪視委員名單請來電，英資中心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rPr>
              <a:t>03-3552776#231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brima" panose="02000000000000000000" pitchFamily="2" charset="0"/>
              </a:rPr>
              <a:t> 詢問</a:t>
            </a:r>
            <a:endParaRPr lang="en-US" altLang="zh-CN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9CFBF25-23FA-4DFF-8F0F-872B59540755}"/>
              </a:ext>
            </a:extLst>
          </p:cNvPr>
          <p:cNvGrpSpPr/>
          <p:nvPr/>
        </p:nvGrpSpPr>
        <p:grpSpPr>
          <a:xfrm>
            <a:off x="576265" y="1978612"/>
            <a:ext cx="6242989" cy="4235858"/>
            <a:chOff x="596683" y="1435488"/>
            <a:chExt cx="6242989" cy="423585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1B2B937-D558-4517-9BCE-0A3716AEDBC0}"/>
                </a:ext>
              </a:extLst>
            </p:cNvPr>
            <p:cNvGrpSpPr/>
            <p:nvPr/>
          </p:nvGrpSpPr>
          <p:grpSpPr>
            <a:xfrm>
              <a:off x="596683" y="1435488"/>
              <a:ext cx="6242989" cy="4235858"/>
              <a:chOff x="424766" y="1409181"/>
              <a:chExt cx="6242989" cy="4235858"/>
            </a:xfrm>
          </p:grpSpPr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28797313-F03B-4CD8-B477-91CC7DAC9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887" y="2238118"/>
                <a:ext cx="3419475" cy="763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Calibri"/>
                  <a:ea typeface="华文细黑" panose="02010600040101010101" pitchFamily="2" charset="-122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7E4DB09E-6F78-4047-9CC0-90545ED6D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4130" y="1409181"/>
                <a:ext cx="1109439" cy="1592028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D9B72D-428E-43D2-9678-DCEE56F335D0}"/>
                  </a:ext>
                </a:extLst>
              </p:cNvPr>
              <p:cNvSpPr txBox="1"/>
              <p:nvPr/>
            </p:nvSpPr>
            <p:spPr>
              <a:xfrm>
                <a:off x="424766" y="3213604"/>
                <a:ext cx="624298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ea"/>
                  <a:buAutoNum type="ea1ChtPeriod" startAt="9"/>
                </a:pPr>
                <a:r>
                  <a:rPr lang="zh-TW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代訂茶水及午餐</a:t>
                </a: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  <a:r>
                  <a:rPr lang="zh-TW" altLang="en-US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餐盒</a:t>
                </a:r>
                <a:r>
                  <a:rPr lang="zh-TW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收據</a:t>
                </a: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抬頭：桃園市立文昌國民中學</a:t>
                </a: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或發票</a:t>
                </a: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zh-TW" sz="38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統一編號</a:t>
                </a:r>
                <a:r>
                  <a:rPr lang="zh-TW" altLang="en-US" sz="38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r>
                  <a:rPr lang="en-US" altLang="zh-TW" sz="38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43502003</a:t>
                </a:r>
                <a:r>
                  <a:rPr lang="en-US" altLang="zh-TW" sz="3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CN" altLang="en-US" sz="3800" b="1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39">
              <a:extLst>
                <a:ext uri="{FF2B5EF4-FFF2-40B4-BE49-F238E27FC236}">
                  <a16:creationId xmlns:a16="http://schemas.microsoft.com/office/drawing/2014/main" id="{1F09FD16-9DE1-44C0-B5A7-01F8691A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027" y="3178225"/>
              <a:ext cx="4120308" cy="44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1000"/>
                </a:spcBef>
              </a:pPr>
              <a:endParaRPr lang="zh-CN" altLang="en-US" sz="1400" dirty="0">
                <a:solidFill>
                  <a:srgbClr val="080808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9A8CD9B-D61F-44A5-B743-5CBF77B40B7E}"/>
              </a:ext>
            </a:extLst>
          </p:cNvPr>
          <p:cNvGrpSpPr/>
          <p:nvPr/>
        </p:nvGrpSpPr>
        <p:grpSpPr>
          <a:xfrm>
            <a:off x="6670085" y="643530"/>
            <a:ext cx="5257079" cy="4870285"/>
            <a:chOff x="1074264" y="646090"/>
            <a:chExt cx="5257079" cy="4870285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2E6F7FD4-5521-4C4A-8662-244532FB0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64" y="1732433"/>
              <a:ext cx="3419475" cy="763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华文细黑" panose="02010600040101010101" pitchFamily="2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94F5372-318C-406B-976B-7B14B2F1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9904" y="646090"/>
              <a:ext cx="1109439" cy="1592028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82750CA-13BF-406E-8FD4-670ECA084B21}"/>
                </a:ext>
              </a:extLst>
            </p:cNvPr>
            <p:cNvSpPr txBox="1"/>
            <p:nvPr/>
          </p:nvSpPr>
          <p:spPr>
            <a:xfrm>
              <a:off x="1074264" y="2752926"/>
              <a:ext cx="5257079" cy="276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>
                <a:lnSpc>
                  <a:spcPct val="110000"/>
                </a:lnSpc>
              </a:pPr>
              <a:r>
                <a:rPr lang="zh-TW" altLang="en-US" sz="3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✿</a:t>
              </a:r>
              <a:r>
                <a:rPr lang="zh-TW" altLang="en-US" sz="32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上午場可訂便當</a:t>
              </a:r>
              <a:r>
                <a:rPr lang="en-US" altLang="zh-TW" sz="32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/</a:t>
              </a:r>
              <a:r>
                <a:rPr lang="zh-TW" altLang="en-US" sz="32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餐盒</a:t>
              </a:r>
              <a:r>
                <a:rPr lang="en-US" altLang="zh-TW" sz="32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+</a:t>
              </a:r>
              <a:r>
                <a:rPr lang="zh-TW" altLang="en-US" sz="32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茶水；下午場只提供茶水</a:t>
              </a:r>
              <a:endParaRPr lang="en-US" altLang="zh-TW" sz="3200" spc="600" dirty="0"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endParaRPr>
            </a:p>
            <a:p>
              <a:pPr marL="449263" indent="-449263">
                <a:lnSpc>
                  <a:spcPct val="110000"/>
                </a:lnSpc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✿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便當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/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餐盒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:100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元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/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人</a:t>
              </a:r>
              <a:r>
                <a:rPr lang="zh-TW" altLang="en-US" sz="3200" dirty="0">
                  <a:latin typeface="MS Gothic" panose="020B0609070205080204" pitchFamily="49" charset="-128"/>
                  <a:ea typeface="MS Gothic" panose="020B0609070205080204" pitchFamily="49" charset="-128"/>
                  <a:sym typeface="微软雅黑" panose="020B0503020204020204" pitchFamily="34" charset="-122"/>
                </a:rPr>
                <a:t>；</a:t>
              </a:r>
              <a:r>
                <a:rPr lang="en-US" altLang="zh-TW" sz="3200" dirty="0">
                  <a:latin typeface="MS Gothic" panose="020B0609070205080204" pitchFamily="49" charset="-128"/>
                  <a:ea typeface="MS Gothic" panose="020B0609070205080204" pitchFamily="49" charset="-128"/>
                  <a:sym typeface="微软雅黑" panose="020B0503020204020204" pitchFamily="34" charset="-122"/>
                </a:rPr>
                <a:t/>
              </a:r>
              <a:br>
                <a:rPr lang="en-US" altLang="zh-TW" sz="3200" dirty="0">
                  <a:latin typeface="MS Gothic" panose="020B0609070205080204" pitchFamily="49" charset="-128"/>
                  <a:ea typeface="MS Gothic" panose="020B0609070205080204" pitchFamily="49" charset="-128"/>
                  <a:sym typeface="微软雅黑" panose="020B0503020204020204" pitchFamily="34" charset="-122"/>
                </a:rPr>
              </a:b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茶水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:20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元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/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人</a:t>
              </a:r>
              <a:endParaRPr lang="en-US" altLang="zh-TW" sz="3200" spc="600" dirty="0"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8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9F5A88C7-09A7-4AA1-B060-F520BEAD7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1" y="1606181"/>
            <a:ext cx="11099408" cy="3718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华文细黑" panose="0201060004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E6B4C2-2B43-49E0-A8FA-64D54200161C}"/>
              </a:ext>
            </a:extLst>
          </p:cNvPr>
          <p:cNvGrpSpPr/>
          <p:nvPr/>
        </p:nvGrpSpPr>
        <p:grpSpPr>
          <a:xfrm>
            <a:off x="3809995" y="990595"/>
            <a:ext cx="4572009" cy="4876810"/>
            <a:chOff x="5291944" y="322938"/>
            <a:chExt cx="4572009" cy="487681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820C195E-169D-4734-984A-7FE6D0C5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44" y="322938"/>
              <a:ext cx="4572009" cy="487681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6A03827-C0D3-4144-83A1-38F83B82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224" y="1658252"/>
              <a:ext cx="2746210" cy="2356248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5314271-980B-4E87-A45F-EB90A76EBC4A}"/>
              </a:ext>
            </a:extLst>
          </p:cNvPr>
          <p:cNvSpPr/>
          <p:nvPr/>
        </p:nvSpPr>
        <p:spPr>
          <a:xfrm>
            <a:off x="2498936" y="1955175"/>
            <a:ext cx="701731" cy="262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辛苦了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C662E89-917C-4BF8-9605-43AD4E065F95}"/>
              </a:ext>
            </a:extLst>
          </p:cNvPr>
          <p:cNvSpPr/>
          <p:nvPr/>
        </p:nvSpPr>
        <p:spPr>
          <a:xfrm>
            <a:off x="9170418" y="1955174"/>
            <a:ext cx="701731" cy="26217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謝謝您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6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1947621" y="1817333"/>
            <a:ext cx="7955742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  <a:defRPr/>
            </a:pPr>
            <a:r>
              <a:rPr kumimoji="0" lang="zh-TW" alt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經訪視委員行前會討論後，委員將會於學校表定</a:t>
            </a:r>
            <a:r>
              <a:rPr lang="zh-TW" altLang="en-US" sz="3800" b="1" kern="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開場致詞</a:t>
            </a:r>
            <a:r>
              <a:rPr lang="zh-TW" altLang="en-US" sz="3800" b="1" kern="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zh-TW" alt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前半個小時</a:t>
            </a:r>
            <a:r>
              <a:rPr kumimoji="0" lang="zh-TW" altLang="en-US" sz="3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抵達學校</a:t>
            </a:r>
            <a:r>
              <a:rPr kumimoji="0" lang="zh-TW" alt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實地了解學校雙語環境及檢視相關資料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800" u="sng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請校方派代表陪領委員巡視學校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CN" altLang="en-US" sz="38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779">
            <a:extLst>
              <a:ext uri="{FF2B5EF4-FFF2-40B4-BE49-F238E27FC236}">
                <a16:creationId xmlns:a16="http://schemas.microsoft.com/office/drawing/2014/main" id="{040C858C-3D82-469E-BF90-8CF2E82B89A8}"/>
              </a:ext>
            </a:extLst>
          </p:cNvPr>
          <p:cNvSpPr txBox="1"/>
          <p:nvPr/>
        </p:nvSpPr>
        <p:spPr>
          <a:xfrm>
            <a:off x="1934708" y="1109447"/>
            <a:ext cx="8309671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lang="zh-TW" altLang="en-US" sz="3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增加「校園環境巡禮及師生訪談」</a:t>
            </a:r>
            <a:endParaRPr lang="en-US" altLang="zh-TW" sz="38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8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BE1994B-17EB-487F-A529-4734992E6928}"/>
              </a:ext>
            </a:extLst>
          </p:cNvPr>
          <p:cNvGrpSpPr/>
          <p:nvPr/>
        </p:nvGrpSpPr>
        <p:grpSpPr>
          <a:xfrm>
            <a:off x="598714" y="578757"/>
            <a:ext cx="10994571" cy="5700486"/>
            <a:chOff x="3976504" y="1939290"/>
            <a:chExt cx="4096068" cy="136381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14995AC-C0E4-438D-B266-03BE5C94F20C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06ED50-EA32-42D8-AC4E-3DBE0F6C652B}"/>
                </a:ext>
              </a:extLst>
            </p:cNvPr>
            <p:cNvSpPr/>
            <p:nvPr/>
          </p:nvSpPr>
          <p:spPr>
            <a:xfrm>
              <a:off x="4299931" y="1988339"/>
              <a:ext cx="3420826" cy="12605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FD3ECBB-42FB-4565-A20A-1863163CA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5"/>
          <a:stretch/>
        </p:blipFill>
        <p:spPr>
          <a:xfrm>
            <a:off x="1093935" y="1102239"/>
            <a:ext cx="1622206" cy="5048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07BFC3-65D4-422E-A249-BF9FBF07A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3"/>
          <a:stretch/>
        </p:blipFill>
        <p:spPr>
          <a:xfrm>
            <a:off x="9542108" y="1298210"/>
            <a:ext cx="2657416" cy="4852219"/>
          </a:xfrm>
          <a:prstGeom prst="rect">
            <a:avLst/>
          </a:prstGeom>
        </p:spPr>
      </p:pic>
      <p:sp>
        <p:nvSpPr>
          <p:cNvPr id="17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2552888" y="1831493"/>
            <a:ext cx="7086222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zh-TW" altLang="en-US" sz="3800" b="1" kern="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公開課後的當節下課，訪談學生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含外師課及雙語課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及計畫內雙語減授鐘點之老師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訪談學生由委員當天就計畫內有上雙語課程的班級隨機抽選。</a:t>
            </a:r>
            <a:endParaRPr kumimoji="0" lang="zh-CN" altLang="en-US" sz="380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本框 779">
            <a:extLst>
              <a:ext uri="{FF2B5EF4-FFF2-40B4-BE49-F238E27FC236}">
                <a16:creationId xmlns:a16="http://schemas.microsoft.com/office/drawing/2014/main" id="{44045BB0-6763-4DEF-92E5-4E2F3A98ADBF}"/>
              </a:ext>
            </a:extLst>
          </p:cNvPr>
          <p:cNvSpPr txBox="1"/>
          <p:nvPr/>
        </p:nvSpPr>
        <p:spPr>
          <a:xfrm>
            <a:off x="2081484" y="1102239"/>
            <a:ext cx="8309671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ea1ChtPeriod"/>
              <a:tabLst/>
              <a:defRPr/>
            </a:pPr>
            <a:r>
              <a:rPr lang="zh-TW" altLang="en-US" sz="3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增加「校園環境巡禮及師生訪談」</a:t>
            </a:r>
            <a:endParaRPr lang="en-US" altLang="zh-TW" sz="38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4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B357A8-8E87-44F8-A38D-031F4B569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807"/>
            <a:ext cx="4337738" cy="524528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FBB6434-5F98-4B31-95C7-529655D5FD47}"/>
              </a:ext>
            </a:extLst>
          </p:cNvPr>
          <p:cNvGrpSpPr/>
          <p:nvPr/>
        </p:nvGrpSpPr>
        <p:grpSpPr>
          <a:xfrm>
            <a:off x="4021959" y="774895"/>
            <a:ext cx="7855707" cy="5520397"/>
            <a:chOff x="4815026" y="2486463"/>
            <a:chExt cx="7855707" cy="55203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79551DB-9C00-4E88-8BE7-50C3CD98F948}"/>
                </a:ext>
              </a:extLst>
            </p:cNvPr>
            <p:cNvSpPr/>
            <p:nvPr/>
          </p:nvSpPr>
          <p:spPr>
            <a:xfrm>
              <a:off x="4815026" y="2486463"/>
              <a:ext cx="7855707" cy="55203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E43921B-8C9E-481F-AEEA-C0314745A3A1}"/>
                </a:ext>
              </a:extLst>
            </p:cNvPr>
            <p:cNvSpPr txBox="1"/>
            <p:nvPr/>
          </p:nvSpPr>
          <p:spPr>
            <a:xfrm>
              <a:off x="4815026" y="2977606"/>
              <a:ext cx="7428099" cy="4401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42950" indent="-742950">
                <a:buFont typeface="+mj-ea"/>
                <a:buAutoNum type="ea1ChtPeriod" startAt="2"/>
              </a:pP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各校簡報時，</a:t>
              </a:r>
              <a: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以附件</a:t>
              </a:r>
              <a:r>
                <a:rPr lang="zh-TW" altLang="en-US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「學校</a:t>
              </a:r>
              <a:r>
                <a:rPr lang="en-US" altLang="zh-TW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自我檢核表」</a:t>
              </a:r>
              <a:r>
                <a:rPr lang="en-US" altLang="zh-TW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b="1" spc="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項目，逐一報告</a:t>
              </a:r>
              <a: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即可；</a:t>
              </a:r>
              <a: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PPT</a:t>
              </a: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內可</a:t>
              </a:r>
              <a: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檢附相關照片或</a:t>
              </a:r>
              <a: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/>
              </a:r>
              <a:br>
                <a:rPr lang="en-US" altLang="zh-TW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</a:br>
              <a:r>
                <a:rPr lang="zh-TW" altLang="en-US" sz="3600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資料說明。</a:t>
              </a:r>
            </a:p>
            <a:p>
              <a:endParaRPr lang="zh-CN" altLang="en-US" sz="2800" b="1" spc="600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34402" t="22512" r="35783" b="5514"/>
          <a:stretch/>
        </p:blipFill>
        <p:spPr>
          <a:xfrm>
            <a:off x="8529635" y="1402942"/>
            <a:ext cx="3241128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2058696" y="1349147"/>
            <a:ext cx="7955742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0" indent="-742950">
              <a:buFont typeface="+mj-ea"/>
              <a:buAutoNum type="ea1ChtPeriod" startAt="3"/>
              <a:defRPr/>
            </a:pPr>
            <a:r>
              <a:rPr lang="zh-TW" altLang="en-US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各場次觀議課</a:t>
            </a:r>
            <a:r>
              <a:rPr lang="zh-TW" altLang="en-US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每校務必派至少兩位教師前往參加觀議課</a:t>
            </a:r>
            <a:r>
              <a:rPr lang="zh-TW" altLang="en-US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。倘學校無觀議課科目相關科別雙語本師，</a:t>
            </a:r>
            <a:r>
              <a:rPr lang="zh-TW" altLang="en-US" sz="3800" b="1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建議推派學校同一科別教師參與共學</a:t>
            </a:r>
            <a:r>
              <a:rPr lang="en-US" altLang="zh-TW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某校辦理家政科觀議課，除雙語授課教師外，亦</a:t>
            </a:r>
            <a:r>
              <a:rPr lang="zh-TW" altLang="en-US" sz="3800" b="1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歡迎校內家政科非雙語授課教師參加</a:t>
            </a:r>
            <a:r>
              <a:rPr lang="en-US" altLang="zh-TW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CN" altLang="en-US" sz="3800" i="0" u="sng" strike="noStrike" kern="0" cap="none" spc="0" normalizeH="0" baseline="0" noProof="0" dirty="0">
              <a:ln>
                <a:noFill/>
              </a:ln>
              <a:solidFill>
                <a:srgbClr val="3521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BE1994B-17EB-487F-A529-4734992E6928}"/>
              </a:ext>
            </a:extLst>
          </p:cNvPr>
          <p:cNvGrpSpPr/>
          <p:nvPr/>
        </p:nvGrpSpPr>
        <p:grpSpPr>
          <a:xfrm>
            <a:off x="598714" y="578757"/>
            <a:ext cx="10994571" cy="5700486"/>
            <a:chOff x="3976504" y="1939290"/>
            <a:chExt cx="4096068" cy="136381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14995AC-C0E4-438D-B266-03BE5C94F20C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06ED50-EA32-42D8-AC4E-3DBE0F6C652B}"/>
                </a:ext>
              </a:extLst>
            </p:cNvPr>
            <p:cNvSpPr/>
            <p:nvPr/>
          </p:nvSpPr>
          <p:spPr>
            <a:xfrm>
              <a:off x="4299931" y="1988339"/>
              <a:ext cx="3420826" cy="12605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FD3ECBB-42FB-4565-A20A-1863163CA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5"/>
          <a:stretch/>
        </p:blipFill>
        <p:spPr>
          <a:xfrm>
            <a:off x="1093935" y="1102239"/>
            <a:ext cx="1622206" cy="5048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07BFC3-65D4-422E-A249-BF9FBF07A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3"/>
          <a:stretch/>
        </p:blipFill>
        <p:spPr>
          <a:xfrm>
            <a:off x="9542108" y="1298210"/>
            <a:ext cx="2657416" cy="4852219"/>
          </a:xfrm>
          <a:prstGeom prst="rect">
            <a:avLst/>
          </a:prstGeom>
        </p:spPr>
      </p:pic>
      <p:sp>
        <p:nvSpPr>
          <p:cNvPr id="17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2557272" y="1298210"/>
            <a:ext cx="7001255" cy="4550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110000"/>
              </a:lnSpc>
              <a:buFont typeface="+mj-ea"/>
              <a:buAutoNum type="ea1ChtPeriod" startAt="4"/>
              <a:defRPr/>
            </a:pP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本市雙語教師視增能需求可踴躍參與觀議課，惟</a:t>
            </a:r>
            <a:r>
              <a:rPr lang="zh-TW" altLang="en-US" sz="3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每位雙語授課教師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含獨立授課雙語本師、及與外師協同之本師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必須至少參加該分區兩場次觀議課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。外師若當天無課務，鼓勵參加。</a:t>
            </a:r>
            <a:endParaRPr kumimoji="0" lang="zh-CN" altLang="en-US" sz="38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0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B357A8-8E87-44F8-A38D-031F4B569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807"/>
            <a:ext cx="4337738" cy="524528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FBB6434-5F98-4B31-95C7-529655D5FD47}"/>
              </a:ext>
            </a:extLst>
          </p:cNvPr>
          <p:cNvGrpSpPr/>
          <p:nvPr/>
        </p:nvGrpSpPr>
        <p:grpSpPr>
          <a:xfrm>
            <a:off x="3926409" y="668801"/>
            <a:ext cx="7855707" cy="5520397"/>
            <a:chOff x="4815026" y="2486463"/>
            <a:chExt cx="7855707" cy="55203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79551DB-9C00-4E88-8BE7-50C3CD98F948}"/>
                </a:ext>
              </a:extLst>
            </p:cNvPr>
            <p:cNvSpPr/>
            <p:nvPr/>
          </p:nvSpPr>
          <p:spPr>
            <a:xfrm>
              <a:off x="4815026" y="2486463"/>
              <a:ext cx="7855707" cy="55203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F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52108"/>
                </a:solidFill>
                <a:effectLst/>
                <a:uLnTx/>
                <a:uFillTx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E43921B-8C9E-481F-AEEA-C0314745A3A1}"/>
                </a:ext>
              </a:extLst>
            </p:cNvPr>
            <p:cNvSpPr txBox="1"/>
            <p:nvPr/>
          </p:nvSpPr>
          <p:spPr>
            <a:xfrm>
              <a:off x="5028829" y="2931560"/>
              <a:ext cx="7428099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898525" indent="-898525">
                <a:buFont typeface="+mj-ea"/>
                <a:buAutoNum type="ea1ChtPeriod" startAt="5"/>
              </a:pPr>
              <a:r>
                <a:rPr lang="zh-TW" altLang="en-US" sz="3800" b="1" spc="600" dirty="0">
                  <a:latin typeface="標楷體" panose="03000509000000000000" pitchFamily="65" charset="-120"/>
                  <a:ea typeface="標楷體" panose="03000509000000000000" pitchFamily="65" charset="-120"/>
                  <a:sym typeface="微软雅黑" panose="020B0503020204020204" pitchFamily="34" charset="-122"/>
                </a:rPr>
                <a:t>創新學校及亮點學校本學年無進行雙語教學之教師，亦鼓勵參加觀摩學習。</a:t>
              </a:r>
              <a:endParaRPr lang="zh-CN" altLang="en-US" sz="3800" b="1" spc="600" dirty="0"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DE43921B-8C9E-481F-AEEA-C0314745A3A1}"/>
              </a:ext>
            </a:extLst>
          </p:cNvPr>
          <p:cNvSpPr txBox="1"/>
          <p:nvPr/>
        </p:nvSpPr>
        <p:spPr>
          <a:xfrm>
            <a:off x="4140211" y="3142729"/>
            <a:ext cx="7428099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98525" indent="-898525">
              <a:buFont typeface="+mj-ea"/>
              <a:buAutoNum type="ea1ChtPeriod" startAt="6"/>
            </a:pPr>
            <a:r>
              <a:rPr lang="zh-TW" altLang="en-US" sz="38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本次學校派員的參與度，為通過</a:t>
            </a:r>
            <a:r>
              <a:rPr lang="en-US" altLang="zh-TW" sz="38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111</a:t>
            </a:r>
            <a:r>
              <a:rPr lang="zh-TW" altLang="en-US" sz="38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雙語課程亮點學校及外師員額核配之一大依據。</a:t>
            </a:r>
            <a:endParaRPr lang="zh-CN" altLang="en-US" sz="3800" b="1" spc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>
            <a:extLst>
              <a:ext uri="{FF2B5EF4-FFF2-40B4-BE49-F238E27FC236}">
                <a16:creationId xmlns:a16="http://schemas.microsoft.com/office/drawing/2014/main" id="{E5808D02-8290-4EB7-8888-9FE6C38E5D05}"/>
              </a:ext>
            </a:extLst>
          </p:cNvPr>
          <p:cNvSpPr txBox="1"/>
          <p:nvPr/>
        </p:nvSpPr>
        <p:spPr>
          <a:xfrm>
            <a:off x="2058696" y="1349147"/>
            <a:ext cx="9505775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0" indent="-742950">
              <a:buFont typeface="+mj-ea"/>
              <a:buAutoNum type="ea1ChtPeriod" startAt="7"/>
              <a:defRPr/>
            </a:pPr>
            <a:r>
              <a:rPr lang="zh-TW" altLang="en-US" sz="3800" b="1" kern="0" dirty="0">
                <a:solidFill>
                  <a:srgbClr val="3521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訪視當日：</a:t>
            </a:r>
            <a:endParaRPr lang="en-US" altLang="zh-TW" sz="3800" b="1" kern="0" dirty="0">
              <a:solidFill>
                <a:srgbClr val="3521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2188" lvl="0" indent="-542925">
              <a:buFont typeface="+mj-lt"/>
              <a:buAutoNum type="arabicPeriod"/>
              <a:defRPr/>
            </a:pPr>
            <a:r>
              <a:rPr lang="zh-TW" altLang="en-US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準備附件</a:t>
            </a:r>
            <a:r>
              <a:rPr lang="en-US" altLang="zh-TW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1-5</a:t>
            </a:r>
            <a:r>
              <a:rPr lang="zh-TW" altLang="en-US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供委員審閱。</a:t>
            </a:r>
            <a:endParaRPr lang="en-US" altLang="zh-TW" sz="3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2188" indent="-542925">
              <a:buFont typeface="+mj-lt"/>
              <a:buAutoNum type="arabicPeriod"/>
              <a:defRPr/>
            </a:pP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準備當天公開課</a:t>
            </a:r>
            <a:r>
              <a:rPr lang="zh-TW" altLang="en-US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教案及</a:t>
            </a:r>
            <a:r>
              <a:rPr lang="zh-TW" altLang="zh-TW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觀議課回饋表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，供與會老師參考</a:t>
            </a:r>
            <a:r>
              <a:rPr lang="zh-TW" altLang="en-US" sz="3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>
              <a:defRPr/>
            </a:pP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觀議課回饋表，訪視結束後請掃描一份給中心人員。</a:t>
            </a:r>
            <a:r>
              <a:rPr lang="en-US" altLang="zh-TW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>
              <a:defRPr/>
            </a:pPr>
            <a:r>
              <a:rPr lang="en-US" altLang="zh-TW" sz="3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en-US" sz="3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簽到表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可列印研習系統那份</a:t>
            </a:r>
            <a:r>
              <a:rPr lang="en-US" altLang="zh-TW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，簽到表當天英資中心會收回，要核銷相關費用使用。</a:t>
            </a:r>
            <a:endParaRPr lang="zh-TW" altLang="zh-TW" sz="3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kumimoji="0" lang="zh-CN" altLang="en-US" sz="4000" b="1" i="0" u="sng" strike="noStrike" kern="0" cap="none" spc="0" normalizeH="0" baseline="0" noProof="0" dirty="0">
              <a:ln>
                <a:noFill/>
              </a:ln>
              <a:solidFill>
                <a:srgbClr val="35210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-321401" t="-872030" r="-1162129" b="-533768"/>
          <a:stretch/>
        </p:blipFill>
        <p:spPr>
          <a:xfrm>
            <a:off x="13124329" y="3944471"/>
            <a:ext cx="9230460" cy="62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5537" t="20223" r="27559" b="5916"/>
          <a:stretch/>
        </p:blipFill>
        <p:spPr>
          <a:xfrm>
            <a:off x="2035221" y="1395176"/>
            <a:ext cx="4078709" cy="36127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-321401" t="-872030" r="-1162129" b="-533768"/>
          <a:stretch/>
        </p:blipFill>
        <p:spPr>
          <a:xfrm>
            <a:off x="13124329" y="3944471"/>
            <a:ext cx="9230460" cy="62788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27698" t="21059" r="27730" b="5249"/>
          <a:stretch/>
        </p:blipFill>
        <p:spPr>
          <a:xfrm>
            <a:off x="6674348" y="1395175"/>
            <a:ext cx="3912970" cy="36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卡通小动物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551</Words>
  <Application>Microsoft Office PowerPoint</Application>
  <PresentationFormat>寬螢幕</PresentationFormat>
  <Paragraphs>41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隶书</vt:lpstr>
      <vt:lpstr>微软雅黑</vt:lpstr>
      <vt:lpstr>MS Gothic</vt:lpstr>
      <vt:lpstr>宋体</vt:lpstr>
      <vt:lpstr>华文细黑</vt:lpstr>
      <vt:lpstr>方正兰亭超细黑简体</vt:lpstr>
      <vt:lpstr>汉仪小麦体简</vt:lpstr>
      <vt:lpstr>標楷體</vt:lpstr>
      <vt:lpstr>Arial</vt:lpstr>
      <vt:lpstr>Calibri</vt:lpstr>
      <vt:lpstr>Ebrima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手绘卡通小动物模板</dc:title>
  <dc:creator>Administrator</dc:creator>
  <cp:lastModifiedBy>user</cp:lastModifiedBy>
  <cp:revision>44</cp:revision>
  <dcterms:created xsi:type="dcterms:W3CDTF">2017-12-27T13:31:05Z</dcterms:created>
  <dcterms:modified xsi:type="dcterms:W3CDTF">2022-02-25T06:13:45Z</dcterms:modified>
</cp:coreProperties>
</file>