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98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11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00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57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95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747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26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23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3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4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06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0990-ECD4-4D54-8317-D2768E24784D}" type="datetimeFigureOut">
              <a:rPr lang="zh-TW" altLang="en-US" smtClean="0"/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458B-29C9-4107-BE92-05D8ECC9A2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88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8545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altLang="zh-TW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111.1.10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起草漯國中</a:t>
            </a:r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應政府公告加強防疫措施</a:t>
            </a:r>
            <a:endParaRPr lang="zh-TW" altLang="en-US" sz="32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3888432"/>
          </a:xfrm>
        </p:spPr>
        <p:txBody>
          <a:bodyPr>
            <a:normAutofit/>
          </a:bodyPr>
          <a:lstStyle/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學校室內場地暫停外借。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嚴格執行校外人員入校實聯制、消毒及量測體溫工作，非洽公者請勿進入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各類基層活動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隔宿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露營、戶外教學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延期辦理。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教職員工及學生若被通知須隔離檢疫及自主健康管理者，應主動告知學校。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落實環境及清潔消毒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每日針對學生經常接觸之物品表面及公共區域進行清潔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消毒。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落實營養午餐衛生防疫措施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用餐期間恢復使用防疫隔板、禁止交談，用餐完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sz="2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畢落實桌面清潔及消毒。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en-US" altLang="zh-TW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配合教育局執行預防性停課準備，自即日起先將所有個人物品打包帶回家。</a:t>
            </a:r>
            <a:endParaRPr lang="en-US" altLang="zh-TW" sz="20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sz="2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持續落實配戴口罩、手部清潔並完整接種疫苗，共同防疫</a:t>
            </a:r>
            <a:endParaRPr lang="en-US" altLang="zh-TW" sz="1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sz="1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草漯</a:t>
            </a:r>
            <a:r>
              <a:rPr lang="zh-TW" altLang="en-US" sz="1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國中關心您</a:t>
            </a:r>
            <a:endParaRPr lang="zh-TW" altLang="en-US" sz="16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06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180</Words>
  <Application>Microsoft Office PowerPoint</Application>
  <PresentationFormat>如螢幕大小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111.1.10起草漯國中因應政府公告加強防疫措施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111.1.10起草漯國中因應政府</dc:title>
  <dc:creator>user</dc:creator>
  <cp:lastModifiedBy>user</cp:lastModifiedBy>
  <cp:revision>12</cp:revision>
  <dcterms:created xsi:type="dcterms:W3CDTF">2022-01-10T21:23:55Z</dcterms:created>
  <dcterms:modified xsi:type="dcterms:W3CDTF">2022-01-11T00:32:16Z</dcterms:modified>
</cp:coreProperties>
</file>