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1" r:id="rId5"/>
    <p:sldId id="275" r:id="rId6"/>
    <p:sldId id="256" r:id="rId7"/>
    <p:sldId id="270" r:id="rId8"/>
    <p:sldId id="259" r:id="rId9"/>
    <p:sldId id="258" r:id="rId10"/>
    <p:sldId id="260" r:id="rId11"/>
    <p:sldId id="261" r:id="rId12"/>
    <p:sldId id="262" r:id="rId13"/>
    <p:sldId id="264" r:id="rId14"/>
    <p:sldId id="265" r:id="rId15"/>
    <p:sldId id="267" r:id="rId16"/>
    <p:sldId id="266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E53"/>
    <a:srgbClr val="DBDADB"/>
    <a:srgbClr val="ABD0E7"/>
    <a:srgbClr val="D2E6F2"/>
    <a:srgbClr val="5EA4D0"/>
    <a:srgbClr val="6D6D6D"/>
    <a:srgbClr val="C9C9C9"/>
    <a:srgbClr val="575757"/>
    <a:srgbClr val="F3A03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9" autoAdjust="0"/>
    <p:restoredTop sz="50000"/>
  </p:normalViewPr>
  <p:slideViewPr>
    <p:cSldViewPr snapToGrid="0" showGuides="1">
      <p:cViewPr varScale="1">
        <p:scale>
          <a:sx n="36" d="100"/>
          <a:sy n="36" d="100"/>
        </p:scale>
        <p:origin x="13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分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60337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分段標題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062287"/>
            <a:ext cx="10515600" cy="17954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071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1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259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861"/>
            <a:ext cx="12205210" cy="541606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6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31342"/>
            <a:ext cx="10515600" cy="4195317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zh-TW" altLang="en-US" dirty="0" smtClean="0"/>
              <a:t>名人語錄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" y="988777"/>
            <a:ext cx="831273" cy="8312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1859" y="5050289"/>
            <a:ext cx="831273" cy="8312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855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8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呈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8395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概念呈現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2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用圖表數字說明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7234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0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040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79698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57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3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90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52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52" r:id="rId5"/>
    <p:sldLayoutId id="2147483664" r:id="rId6"/>
    <p:sldLayoutId id="2147483649" r:id="rId7"/>
    <p:sldLayoutId id="2147483650" r:id="rId8"/>
    <p:sldLayoutId id="2147483651" r:id="rId9"/>
    <p:sldLayoutId id="2147483653" r:id="rId10"/>
    <p:sldLayoutId id="2147483654" r:id="rId11"/>
    <p:sldLayoutId id="214748365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695450" y="3817938"/>
            <a:ext cx="10515600" cy="48101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TW" altLang="en-US" dirty="0" smtClean="0"/>
              <a:t>本範本包含兩部分：</a:t>
            </a:r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732881"/>
            <a:ext cx="10515600" cy="1325563"/>
          </a:xfrm>
          <a:noFill/>
        </p:spPr>
        <p:txBody>
          <a:bodyPr/>
          <a:lstStyle/>
          <a:p>
            <a:r>
              <a:rPr lang="zh-TW" altLang="en-US" dirty="0" smtClean="0"/>
              <a:t>範本使用說明</a:t>
            </a:r>
            <a:endParaRPr lang="en-US" dirty="0"/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1676400" y="4330996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第一部份：提案所需內容。</a:t>
            </a:r>
            <a:endParaRPr lang="en-US" altLang="zh-TW" dirty="0" smtClean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1676400" y="4946064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第二部份：可參考使用之模版樣式。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9446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1140" y="45063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把內容分成兩欄來說明</a:t>
            </a:r>
            <a:endParaRPr 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96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200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把內容分成三欄來說明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5334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14136" y="33655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3563"/>
            <a:ext cx="5943600" cy="4200525"/>
          </a:xfrm>
          <a:prstGeom prst="rect">
            <a:avLst/>
          </a:prstGeom>
        </p:spPr>
      </p:pic>
      <p:sp>
        <p:nvSpPr>
          <p:cNvPr id="9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一圖勝千言。藉圖說故事。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再複雜的概念也可以用圖表達，試著拍照、手繪或其他方式，讓讀者明白你所要表達的概念。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別忘記給這一頁你的故事下一個標題。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49859"/>
            <a:ext cx="12192000" cy="9717659"/>
          </a:xfrm>
          <a:prstGeom prst="rect">
            <a:avLst/>
          </a:prstGeom>
        </p:spPr>
      </p:pic>
      <p:sp>
        <p:nvSpPr>
          <p:cNvPr id="4" name="内容占位符 4"/>
          <p:cNvSpPr txBox="1">
            <a:spLocks/>
          </p:cNvSpPr>
          <p:nvPr/>
        </p:nvSpPr>
        <p:spPr>
          <a:xfrm>
            <a:off x="228601" y="1454944"/>
            <a:ext cx="3714750" cy="1200329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想要吸引讀者更多視覺上的關注，試著用大圖把你的特點或概念呈現出來。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434027"/>
            <a:ext cx="3054855" cy="7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7025" y="22621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3" name="椭圆 2"/>
          <p:cNvSpPr/>
          <p:nvPr/>
        </p:nvSpPr>
        <p:spPr>
          <a:xfrm>
            <a:off x="2363700" y="1970087"/>
            <a:ext cx="2664000" cy="2664000"/>
          </a:xfrm>
          <a:prstGeom prst="ellipse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296900" y="3219450"/>
            <a:ext cx="2664000" cy="2664000"/>
          </a:xfrm>
          <a:prstGeom prst="ellipse">
            <a:avLst/>
          </a:prstGeom>
          <a:solidFill>
            <a:srgbClr val="67C2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3259800" y="3219450"/>
            <a:ext cx="2664000" cy="2664000"/>
          </a:xfrm>
          <a:prstGeom prst="ellipse">
            <a:avLst/>
          </a:prstGeom>
          <a:solidFill>
            <a:srgbClr val="5EA4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善用圖表去闡釋你的點子、想法或概念。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275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838200" y="5753100"/>
            <a:ext cx="10515600" cy="900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用流程表示順序。可以是你開發或設計的過程，或是這個概念之後做成成品之後的使用順序。標題別忘記。</a:t>
            </a:r>
            <a:endParaRPr lang="en-US" altLang="zh-TW" sz="2400" dirty="0" smtClean="0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38200" y="1825625"/>
            <a:ext cx="3384000" cy="3927475"/>
          </a:xfrm>
          <a:prstGeom prst="rect">
            <a:avLst/>
          </a:prstGeom>
          <a:ln>
            <a:solidFill>
              <a:srgbClr val="F3A03C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内容占位符 5"/>
          <p:cNvSpPr txBox="1">
            <a:spLocks/>
          </p:cNvSpPr>
          <p:nvPr/>
        </p:nvSpPr>
        <p:spPr>
          <a:xfrm>
            <a:off x="4404000" y="1825625"/>
            <a:ext cx="3384000" cy="3927475"/>
          </a:xfrm>
          <a:prstGeom prst="rect">
            <a:avLst/>
          </a:prstGeom>
          <a:ln>
            <a:solidFill>
              <a:srgbClr val="67C29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内容占位符 6"/>
          <p:cNvSpPr txBox="1">
            <a:spLocks/>
          </p:cNvSpPr>
          <p:nvPr/>
        </p:nvSpPr>
        <p:spPr>
          <a:xfrm>
            <a:off x="7969800" y="1825625"/>
            <a:ext cx="3384000" cy="3927475"/>
          </a:xfrm>
          <a:prstGeom prst="rect">
            <a:avLst/>
          </a:prstGeom>
          <a:ln>
            <a:solidFill>
              <a:srgbClr val="5EA4D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39117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74706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75" y="42545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善用表格去比較你的點子、想法或概念所帶來的影響。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請針對數據提出你的看法與解釋。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22844"/>
              </p:ext>
            </p:extLst>
          </p:nvPr>
        </p:nvGraphicFramePr>
        <p:xfrm>
          <a:off x="838200" y="2176463"/>
          <a:ext cx="5715000" cy="4000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A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B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C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方法一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20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30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18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方法三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12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3225" y="40322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38200" y="2000250"/>
            <a:ext cx="0" cy="4320000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38200" y="2266949"/>
            <a:ext cx="55816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38200" y="3267073"/>
            <a:ext cx="49149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38200" y="4267197"/>
            <a:ext cx="42100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38200" y="5272087"/>
            <a:ext cx="31242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6781800" y="2000248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善用直方圖或圓餅圖去解釋現像或標示比例。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4"/>
          <p:cNvSpPr txBox="1">
            <a:spLocks/>
          </p:cNvSpPr>
          <p:nvPr/>
        </p:nvSpPr>
        <p:spPr>
          <a:xfrm>
            <a:off x="6140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45398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4656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88000" y="2008251"/>
            <a:ext cx="2016000" cy="2016000"/>
            <a:chOff x="5088000" y="2008251"/>
            <a:chExt cx="2016000" cy="2016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624" y="2308313"/>
              <a:ext cx="1428750" cy="1428750"/>
            </a:xfrm>
            <a:prstGeom prst="rect">
              <a:avLst/>
            </a:prstGeom>
          </p:spPr>
        </p:pic>
        <p:sp>
          <p:nvSpPr>
            <p:cNvPr id="12" name="同心圆 11"/>
            <p:cNvSpPr/>
            <p:nvPr/>
          </p:nvSpPr>
          <p:spPr>
            <a:xfrm>
              <a:off x="5088000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2201" y="2008251"/>
            <a:ext cx="2016000" cy="2016000"/>
            <a:chOff x="1095701" y="2008251"/>
            <a:chExt cx="2016000" cy="2016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4" name="同心圆 13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13799" y="2008251"/>
            <a:ext cx="2016000" cy="2016000"/>
            <a:chOff x="1095701" y="2008251"/>
            <a:chExt cx="2016000" cy="2016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9" name="同心圆 18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308673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第一部份：提案所需內容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3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4126523" y="1526659"/>
            <a:ext cx="7212037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至少需涵蓋以下內容：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1997486" y="2605087"/>
            <a:ext cx="7986773" cy="27501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(What) </a:t>
            </a:r>
            <a:r>
              <a:rPr lang="zh-TW" altLang="en-US" sz="2400" dirty="0" smtClean="0"/>
              <a:t>我要做什麼？我要完成什麼？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(Why Now) </a:t>
            </a:r>
            <a:r>
              <a:rPr lang="zh-TW" altLang="en-US" sz="2400" dirty="0" smtClean="0"/>
              <a:t>為什麼我要做？現在有發生什麼問題嗎？還是這麼做能帶來什麼好處呢？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(How to) </a:t>
            </a:r>
            <a:r>
              <a:rPr lang="zh-TW" altLang="en-US" sz="2400" dirty="0" smtClean="0"/>
              <a:t>我是怎麼做的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材料、元件、流程、方法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？我做了哪些事情？</a:t>
            </a:r>
            <a:r>
              <a:rPr lang="en-US" altLang="zh-TW" sz="2400" dirty="0" smtClean="0"/>
              <a:t>(1~4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(Who) </a:t>
            </a:r>
            <a:r>
              <a:rPr lang="zh-TW" altLang="en-US" sz="2400" dirty="0" smtClean="0"/>
              <a:t>誰和我一起做？我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們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是誰？</a:t>
            </a:r>
            <a:r>
              <a:rPr lang="en-US" altLang="zh-TW" sz="2400" dirty="0" smtClean="0"/>
              <a:t>(1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5600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543697" y="345688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第二部份：可參考使用之模版樣式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593124" y="253991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注意：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593124" y="348143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smtClean="0"/>
              <a:t>以下各頁僅</a:t>
            </a:r>
            <a:r>
              <a:rPr lang="zh-TW" altLang="en-US" sz="2400" dirty="0" smtClean="0"/>
              <a:t>供參考，不是必須每頁都必須用到，請斟酌使用。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為了易讀性和美觀性，請按照實際需要修改字型、字體大小、增加圖片或其他圖標。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請自行加入其他你慣用的投影片格式。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88146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497860" y="4145736"/>
            <a:ext cx="4053016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團隊名稱</a:t>
            </a:r>
            <a:endParaRPr lang="en-US" altLang="zh-TW" sz="1800" dirty="0" smtClean="0">
              <a:latin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日期</a:t>
            </a:r>
            <a:endParaRPr lang="en-US" sz="1800" dirty="0">
              <a:latin typeface="Microsoft JhengHei" panose="020B0604030504040204" pitchFamily="34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497860" y="1666061"/>
            <a:ext cx="4053016" cy="2387600"/>
          </a:xfrm>
        </p:spPr>
        <p:txBody>
          <a:bodyPr/>
          <a:lstStyle/>
          <a:p>
            <a:r>
              <a:rPr lang="zh-TW" altLang="en-US" dirty="0" smtClean="0"/>
              <a:t>提案名稱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0" y="3062288"/>
            <a:ext cx="10515600" cy="1795462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請按照你的分段給予標題。例如：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現在的使用狀況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面臨的問題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400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07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52267"/>
            <a:ext cx="10515600" cy="3895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 smtClean="0"/>
              <a:t>我們希望在物聯網的大時代裡，以智聯網的概念，打造以使用者為中心的思維，透過眾人加智，共同打拼，創造共贏的萬物智聯生態圈。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 smtClean="0"/>
              <a:t>        </a:t>
            </a:r>
            <a:r>
              <a:rPr lang="zh-TW" altLang="en-US" sz="4000" dirty="0" smtClean="0"/>
              <a:t>         ～施振榮先生。宏碁基金會董事長～</a:t>
            </a:r>
            <a:endParaRPr lang="en-US" sz="4000" dirty="0"/>
          </a:p>
        </p:txBody>
      </p:sp>
      <p:sp>
        <p:nvSpPr>
          <p:cNvPr id="3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摘錄名人語錄，讓你的論點更佳清晰有力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792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91"/>
          <p:cNvSpPr/>
          <p:nvPr/>
        </p:nvSpPr>
        <p:spPr>
          <a:xfrm>
            <a:off x="9524346" y="2317380"/>
            <a:ext cx="275620" cy="26317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192"/>
          <p:cNvGrpSpPr/>
          <p:nvPr/>
        </p:nvGrpSpPr>
        <p:grpSpPr>
          <a:xfrm>
            <a:off x="9882161" y="2087706"/>
            <a:ext cx="1333297" cy="1333379"/>
            <a:chOff x="6654650" y="3665275"/>
            <a:chExt cx="409100" cy="409125"/>
          </a:xfrm>
          <a:solidFill>
            <a:srgbClr val="575757"/>
          </a:solidFill>
        </p:grpSpPr>
        <p:sp>
          <p:nvSpPr>
            <p:cNvPr id="18" name="Shape 19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  <p:sp>
          <p:nvSpPr>
            <p:cNvPr id="19" name="Shape 19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</p:grpSp>
      <p:grpSp>
        <p:nvGrpSpPr>
          <p:cNvPr id="20" name="Shape 195"/>
          <p:cNvGrpSpPr/>
          <p:nvPr/>
        </p:nvGrpSpPr>
        <p:grpSpPr>
          <a:xfrm>
            <a:off x="9040186" y="3150539"/>
            <a:ext cx="484172" cy="484199"/>
            <a:chOff x="570875" y="4322250"/>
            <a:chExt cx="443300" cy="443325"/>
          </a:xfrm>
          <a:solidFill>
            <a:srgbClr val="DC6E53"/>
          </a:solidFill>
        </p:grpSpPr>
        <p:sp>
          <p:nvSpPr>
            <p:cNvPr id="21" name="Shape 1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00"/>
          <p:cNvSpPr/>
          <p:nvPr/>
        </p:nvSpPr>
        <p:spPr>
          <a:xfrm rot="1892490">
            <a:off x="11279407" y="2712775"/>
            <a:ext cx="275600" cy="26315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01"/>
          <p:cNvSpPr/>
          <p:nvPr/>
        </p:nvSpPr>
        <p:spPr>
          <a:xfrm rot="-931596">
            <a:off x="10715796" y="3550827"/>
            <a:ext cx="186410" cy="17799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注意，每頁的標題要能清楚表達該頁的核心概念。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7494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575</Words>
  <Application>Microsoft Office PowerPoint</Application>
  <PresentationFormat>寬螢幕</PresentationFormat>
  <Paragraphs>77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Microsoft JhengHei</vt:lpstr>
      <vt:lpstr>新細明體</vt:lpstr>
      <vt:lpstr>Arial</vt:lpstr>
      <vt:lpstr>Arial</vt:lpstr>
      <vt:lpstr>Calibri</vt:lpstr>
      <vt:lpstr>Office 主题</vt:lpstr>
      <vt:lpstr>範本使用說明</vt:lpstr>
      <vt:lpstr>第一部份：提案所需內容</vt:lpstr>
      <vt:lpstr>至少需涵蓋以下內容：</vt:lpstr>
      <vt:lpstr>第二部份：可參考使用之模版樣式</vt:lpstr>
      <vt:lpstr>注意：</vt:lpstr>
      <vt:lpstr>提案名稱</vt:lpstr>
      <vt:lpstr>PowerPoint 簡報</vt:lpstr>
      <vt:lpstr>我們希望在物聯網的大時代裡，以智聯網的概念，打造以使用者為中心的思維，透過眾人加智，共同打拼，創造共贏的萬物智聯生態圈。                  ～施振榮先生。宏碁基金會董事長～</vt:lpstr>
      <vt:lpstr>PowerPoint 簡報</vt:lpstr>
      <vt:lpstr>把內容分成兩欄來說明</vt:lpstr>
      <vt:lpstr>把內容分成三欄來說明</vt:lpstr>
      <vt:lpstr>標題</vt:lpstr>
      <vt:lpstr>PowerPoint 簡報</vt:lpstr>
      <vt:lpstr>標題</vt:lpstr>
      <vt:lpstr>標題</vt:lpstr>
      <vt:lpstr>標題</vt:lpstr>
      <vt:lpstr>標題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IoB Template</dc:title>
  <dc:creator>steven tseng</dc:creator>
  <cp:lastModifiedBy>User</cp:lastModifiedBy>
  <cp:revision>57</cp:revision>
  <dcterms:created xsi:type="dcterms:W3CDTF">2016-11-14T10:47:48Z</dcterms:created>
  <dcterms:modified xsi:type="dcterms:W3CDTF">2016-12-28T01:25:25Z</dcterms:modified>
</cp:coreProperties>
</file>